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344" r:id="rId2"/>
    <p:sldId id="1106" r:id="rId3"/>
    <p:sldId id="1123" r:id="rId4"/>
    <p:sldId id="1109" r:id="rId5"/>
    <p:sldId id="1115" r:id="rId6"/>
    <p:sldId id="1116" r:id="rId7"/>
    <p:sldId id="1117" r:id="rId8"/>
    <p:sldId id="1119" r:id="rId9"/>
    <p:sldId id="1120" r:id="rId10"/>
    <p:sldId id="1122" r:id="rId11"/>
    <p:sldId id="1121" r:id="rId12"/>
    <p:sldId id="1124" r:id="rId13"/>
    <p:sldId id="1125" r:id="rId14"/>
    <p:sldId id="1126" r:id="rId15"/>
    <p:sldId id="1128" r:id="rId16"/>
    <p:sldId id="1130" r:id="rId17"/>
    <p:sldId id="1198" r:id="rId18"/>
    <p:sldId id="1132" r:id="rId19"/>
    <p:sldId id="1131" r:id="rId20"/>
    <p:sldId id="1133" r:id="rId21"/>
    <p:sldId id="1134" r:id="rId22"/>
    <p:sldId id="1135" r:id="rId23"/>
    <p:sldId id="1136" r:id="rId24"/>
    <p:sldId id="1138" r:id="rId25"/>
    <p:sldId id="1139" r:id="rId26"/>
    <p:sldId id="1140" r:id="rId27"/>
    <p:sldId id="1141" r:id="rId28"/>
    <p:sldId id="1185" r:id="rId29"/>
    <p:sldId id="1142" r:id="rId30"/>
    <p:sldId id="1143" r:id="rId31"/>
    <p:sldId id="1144" r:id="rId32"/>
    <p:sldId id="1145" r:id="rId33"/>
    <p:sldId id="1110" r:id="rId34"/>
    <p:sldId id="1146" r:id="rId35"/>
    <p:sldId id="1147" r:id="rId36"/>
    <p:sldId id="1153" r:id="rId37"/>
    <p:sldId id="1148" r:id="rId38"/>
    <p:sldId id="1154" r:id="rId39"/>
    <p:sldId id="1155" r:id="rId40"/>
    <p:sldId id="1156" r:id="rId41"/>
    <p:sldId id="1188" r:id="rId42"/>
    <p:sldId id="1189" r:id="rId43"/>
    <p:sldId id="1190" r:id="rId44"/>
    <p:sldId id="1191" r:id="rId45"/>
    <p:sldId id="1192" r:id="rId46"/>
    <p:sldId id="1193" r:id="rId47"/>
    <p:sldId id="1194" r:id="rId48"/>
    <p:sldId id="1199" r:id="rId49"/>
    <p:sldId id="1200" r:id="rId50"/>
    <p:sldId id="1166" r:id="rId51"/>
    <p:sldId id="1170" r:id="rId52"/>
    <p:sldId id="1167" r:id="rId53"/>
    <p:sldId id="1168" r:id="rId54"/>
    <p:sldId id="1169" r:id="rId55"/>
    <p:sldId id="1171" r:id="rId56"/>
    <p:sldId id="1172" r:id="rId57"/>
    <p:sldId id="1176" r:id="rId58"/>
    <p:sldId id="1175" r:id="rId59"/>
    <p:sldId id="1178" r:id="rId60"/>
    <p:sldId id="1174" r:id="rId61"/>
    <p:sldId id="1183" r:id="rId62"/>
    <p:sldId id="1180" r:id="rId63"/>
    <p:sldId id="1184" r:id="rId64"/>
    <p:sldId id="1181" r:id="rId65"/>
    <p:sldId id="1182" r:id="rId66"/>
    <p:sldId id="1111" r:id="rId67"/>
    <p:sldId id="1197" r:id="rId68"/>
    <p:sldId id="1186" r:id="rId69"/>
    <p:sldId id="1187" r:id="rId70"/>
    <p:sldId id="1157" r:id="rId71"/>
    <p:sldId id="1158" r:id="rId72"/>
    <p:sldId id="1159" r:id="rId73"/>
    <p:sldId id="1160" r:id="rId74"/>
    <p:sldId id="1161" r:id="rId75"/>
    <p:sldId id="1162" r:id="rId76"/>
    <p:sldId id="1163" r:id="rId77"/>
    <p:sldId id="1164" r:id="rId78"/>
    <p:sldId id="1165" r:id="rId79"/>
    <p:sldId id="1177" r:id="rId80"/>
    <p:sldId id="1196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BC0C73-35CB-4441-962D-62F8D3404E96}" v="263" dt="2021-04-28T22:53:15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654" autoAdjust="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O'Hara" userId="4af207364510c311" providerId="LiveId" clId="{64DC1448-593C-414B-84E6-A3579F95D443}"/>
    <pc:docChg chg="undo redo custSel addSld delSld modSld sldOrd">
      <pc:chgData name="Scott O'Hara" userId="4af207364510c311" providerId="LiveId" clId="{64DC1448-593C-414B-84E6-A3579F95D443}" dt="2021-03-31T22:56:38.870" v="1259"/>
      <pc:docMkLst>
        <pc:docMk/>
      </pc:docMkLst>
      <pc:sldChg chg="modSp mod">
        <pc:chgData name="Scott O'Hara" userId="4af207364510c311" providerId="LiveId" clId="{64DC1448-593C-414B-84E6-A3579F95D443}" dt="2021-03-31T18:27:59.567" v="34" actId="20577"/>
        <pc:sldMkLst>
          <pc:docMk/>
          <pc:sldMk cId="244012274" sldId="344"/>
        </pc:sldMkLst>
        <pc:spChg chg="mod">
          <ac:chgData name="Scott O'Hara" userId="4af207364510c311" providerId="LiveId" clId="{64DC1448-593C-414B-84E6-A3579F95D443}" dt="2021-03-31T18:27:52.898" v="30" actId="20577"/>
          <ac:spMkLst>
            <pc:docMk/>
            <pc:sldMk cId="244012274" sldId="344"/>
            <ac:spMk id="2" creationId="{00000000-0000-0000-0000-000000000000}"/>
          </ac:spMkLst>
        </pc:spChg>
        <pc:spChg chg="mod">
          <ac:chgData name="Scott O'Hara" userId="4af207364510c311" providerId="LiveId" clId="{64DC1448-593C-414B-84E6-A3579F95D443}" dt="2021-03-31T18:27:59.567" v="34" actId="20577"/>
          <ac:spMkLst>
            <pc:docMk/>
            <pc:sldMk cId="244012274" sldId="344"/>
            <ac:spMk id="3" creationId="{00000000-0000-0000-0000-000000000000}"/>
          </ac:spMkLst>
        </pc:sp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909022577" sldId="360"/>
        </pc:sldMkLst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2870951456" sldId="1018"/>
        </pc:sldMkLst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2851795486" sldId="1103"/>
        </pc:sldMkLst>
      </pc:sldChg>
      <pc:sldChg chg="addSp delSp modSp mod">
        <pc:chgData name="Scott O'Hara" userId="4af207364510c311" providerId="LiveId" clId="{64DC1448-593C-414B-84E6-A3579F95D443}" dt="2021-03-31T21:29:13.816" v="1005" actId="21"/>
        <pc:sldMkLst>
          <pc:docMk/>
          <pc:sldMk cId="970202411" sldId="1106"/>
        </pc:sldMkLst>
        <pc:spChg chg="add del mod">
          <ac:chgData name="Scott O'Hara" userId="4af207364510c311" providerId="LiveId" clId="{64DC1448-593C-414B-84E6-A3579F95D443}" dt="2021-03-31T21:29:13.816" v="1005" actId="21"/>
          <ac:spMkLst>
            <pc:docMk/>
            <pc:sldMk cId="970202411" sldId="1106"/>
            <ac:spMk id="4" creationId="{AC67F3A6-E2B6-4785-801E-21067A522A46}"/>
          </ac:spMkLst>
        </pc:spChg>
        <pc:spChg chg="mod">
          <ac:chgData name="Scott O'Hara" userId="4af207364510c311" providerId="LiveId" clId="{64DC1448-593C-414B-84E6-A3579F95D443}" dt="2021-03-31T21:20:10.843" v="861" actId="20577"/>
          <ac:spMkLst>
            <pc:docMk/>
            <pc:sldMk cId="970202411" sldId="1106"/>
            <ac:spMk id="7" creationId="{B5FFD23F-0241-49DA-A33F-86CC245CFDE0}"/>
          </ac:spMkLst>
        </pc:spChg>
      </pc:sldChg>
      <pc:sldChg chg="addSp delSp modSp new del mod">
        <pc:chgData name="Scott O'Hara" userId="4af207364510c311" providerId="LiveId" clId="{64DC1448-593C-414B-84E6-A3579F95D443}" dt="2021-03-31T19:18:00.760" v="520" actId="47"/>
        <pc:sldMkLst>
          <pc:docMk/>
          <pc:sldMk cId="2291111361" sldId="1107"/>
        </pc:sldMkLst>
        <pc:spChg chg="del">
          <ac:chgData name="Scott O'Hara" userId="4af207364510c311" providerId="LiveId" clId="{64DC1448-593C-414B-84E6-A3579F95D443}" dt="2021-03-31T18:54:14.451" v="359" actId="478"/>
          <ac:spMkLst>
            <pc:docMk/>
            <pc:sldMk cId="2291111361" sldId="1107"/>
            <ac:spMk id="2" creationId="{E836BF72-E28D-4183-9320-F2ABD44A23D8}"/>
          </ac:spMkLst>
        </pc:spChg>
        <pc:spChg chg="del">
          <ac:chgData name="Scott O'Hara" userId="4af207364510c311" providerId="LiveId" clId="{64DC1448-593C-414B-84E6-A3579F95D443}" dt="2021-03-31T18:54:11.813" v="358" actId="478"/>
          <ac:spMkLst>
            <pc:docMk/>
            <pc:sldMk cId="2291111361" sldId="1107"/>
            <ac:spMk id="3" creationId="{F08A534F-8AE2-4FC0-8D0D-7C0EE2EA834F}"/>
          </ac:spMkLst>
        </pc:spChg>
        <pc:spChg chg="add del mod">
          <ac:chgData name="Scott O'Hara" userId="4af207364510c311" providerId="LiveId" clId="{64DC1448-593C-414B-84E6-A3579F95D443}" dt="2021-03-31T19:17:44.757" v="517" actId="478"/>
          <ac:spMkLst>
            <pc:docMk/>
            <pc:sldMk cId="2291111361" sldId="1107"/>
            <ac:spMk id="6" creationId="{E82EAA24-1E00-4D65-AC6E-2D38924DF518}"/>
          </ac:spMkLst>
        </pc:spChg>
        <pc:spChg chg="add del mod">
          <ac:chgData name="Scott O'Hara" userId="4af207364510c311" providerId="LiveId" clId="{64DC1448-593C-414B-84E6-A3579F95D443}" dt="2021-03-31T19:17:47.324" v="518" actId="478"/>
          <ac:spMkLst>
            <pc:docMk/>
            <pc:sldMk cId="2291111361" sldId="1107"/>
            <ac:spMk id="8" creationId="{42F07F61-E081-4F89-96F9-BD09642458CD}"/>
          </ac:spMkLst>
        </pc:spChg>
        <pc:picChg chg="add mod">
          <ac:chgData name="Scott O'Hara" userId="4af207364510c311" providerId="LiveId" clId="{64DC1448-593C-414B-84E6-A3579F95D443}" dt="2021-03-31T19:17:50.347" v="519" actId="1076"/>
          <ac:picMkLst>
            <pc:docMk/>
            <pc:sldMk cId="2291111361" sldId="1107"/>
            <ac:picMk id="5" creationId="{0F1CE72F-2E5A-4E44-8111-9C0B6C28EEB8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4217294838" sldId="1107"/>
        </pc:sldMkLst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2764281408" sldId="1108"/>
        </pc:sldMkLst>
      </pc:sldChg>
      <pc:sldChg chg="addSp add del mod">
        <pc:chgData name="Scott O'Hara" userId="4af207364510c311" providerId="LiveId" clId="{64DC1448-593C-414B-84E6-A3579F95D443}" dt="2021-03-31T19:02:50.955" v="414" actId="47"/>
        <pc:sldMkLst>
          <pc:docMk/>
          <pc:sldMk cId="2929634716" sldId="1108"/>
        </pc:sldMkLst>
        <pc:picChg chg="add">
          <ac:chgData name="Scott O'Hara" userId="4af207364510c311" providerId="LiveId" clId="{64DC1448-593C-414B-84E6-A3579F95D443}" dt="2021-03-31T18:59:07.485" v="393" actId="22"/>
          <ac:picMkLst>
            <pc:docMk/>
            <pc:sldMk cId="2929634716" sldId="1108"/>
            <ac:picMk id="3" creationId="{34238E6A-920C-4016-9248-527FE3C8DF09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481040282" sldId="1109"/>
        </pc:sldMkLst>
      </pc:sldChg>
      <pc:sldChg chg="addSp modSp add mod">
        <pc:chgData name="Scott O'Hara" userId="4af207364510c311" providerId="LiveId" clId="{64DC1448-593C-414B-84E6-A3579F95D443}" dt="2021-03-31T19:02:44.654" v="413" actId="14826"/>
        <pc:sldMkLst>
          <pc:docMk/>
          <pc:sldMk cId="4185583730" sldId="1109"/>
        </pc:sldMkLst>
        <pc:picChg chg="add mod">
          <ac:chgData name="Scott O'Hara" userId="4af207364510c311" providerId="LiveId" clId="{64DC1448-593C-414B-84E6-A3579F95D443}" dt="2021-03-31T19:02:44.654" v="413" actId="14826"/>
          <ac:picMkLst>
            <pc:docMk/>
            <pc:sldMk cId="4185583730" sldId="1109"/>
            <ac:picMk id="3" creationId="{3A437A83-C89E-4824-BF6A-05A45A11133D}"/>
          </ac:picMkLst>
        </pc:picChg>
      </pc:sldChg>
      <pc:sldChg chg="addSp modSp add">
        <pc:chgData name="Scott O'Hara" userId="4af207364510c311" providerId="LiveId" clId="{64DC1448-593C-414B-84E6-A3579F95D443}" dt="2021-03-31T21:33:04.339" v="1028"/>
        <pc:sldMkLst>
          <pc:docMk/>
          <pc:sldMk cId="1786608204" sldId="1110"/>
        </pc:sldMkLst>
        <pc:spChg chg="add mod">
          <ac:chgData name="Scott O'Hara" userId="4af207364510c311" providerId="LiveId" clId="{64DC1448-593C-414B-84E6-A3579F95D443}" dt="2021-03-31T21:33:04.339" v="1028"/>
          <ac:spMkLst>
            <pc:docMk/>
            <pc:sldMk cId="1786608204" sldId="1110"/>
            <ac:spMk id="2" creationId="{BAE338D2-5797-43F7-B03C-664872463202}"/>
          </ac:spMkLst>
        </pc:sp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2537006648" sldId="1110"/>
        </pc:sldMkLst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667107330" sldId="1111"/>
        </pc:sldMkLst>
      </pc:sldChg>
      <pc:sldChg chg="addSp delSp modSp add mod">
        <pc:chgData name="Scott O'Hara" userId="4af207364510c311" providerId="LiveId" clId="{64DC1448-593C-414B-84E6-A3579F95D443}" dt="2021-03-31T21:33:00.668" v="1027" actId="21"/>
        <pc:sldMkLst>
          <pc:docMk/>
          <pc:sldMk cId="1441020957" sldId="1111"/>
        </pc:sldMkLst>
        <pc:spChg chg="add del mod">
          <ac:chgData name="Scott O'Hara" userId="4af207364510c311" providerId="LiveId" clId="{64DC1448-593C-414B-84E6-A3579F95D443}" dt="2021-03-31T21:29:32.373" v="1009"/>
          <ac:spMkLst>
            <pc:docMk/>
            <pc:sldMk cId="1441020957" sldId="1111"/>
            <ac:spMk id="6" creationId="{424624F3-8FCB-4BB6-9086-12AB1EDEC836}"/>
          </ac:spMkLst>
        </pc:spChg>
        <pc:spChg chg="add del mod">
          <ac:chgData name="Scott O'Hara" userId="4af207364510c311" providerId="LiveId" clId="{64DC1448-593C-414B-84E6-A3579F95D443}" dt="2021-03-31T21:33:00.668" v="1027" actId="21"/>
          <ac:spMkLst>
            <pc:docMk/>
            <pc:sldMk cId="1441020957" sldId="1111"/>
            <ac:spMk id="7" creationId="{9312BF6D-B840-4B1F-A536-9B523B539CBE}"/>
          </ac:spMkLst>
        </pc:spChg>
      </pc:sldChg>
      <pc:sldChg chg="addSp delSp add del setBg delDesignElem">
        <pc:chgData name="Scott O'Hara" userId="4af207364510c311" providerId="LiveId" clId="{64DC1448-593C-414B-84E6-A3579F95D443}" dt="2021-03-31T18:54:44.225" v="365"/>
        <pc:sldMkLst>
          <pc:docMk/>
          <pc:sldMk cId="3403117727" sldId="1111"/>
        </pc:sldMkLst>
        <pc:spChg chg="add del">
          <ac:chgData name="Scott O'Hara" userId="4af207364510c311" providerId="LiveId" clId="{64DC1448-593C-414B-84E6-A3579F95D443}" dt="2021-03-31T18:54:44.225" v="365"/>
          <ac:spMkLst>
            <pc:docMk/>
            <pc:sldMk cId="3403117727" sldId="1111"/>
            <ac:spMk id="15" creationId="{7E134C76-7FB4-4BB7-9322-DD8A4B179ACD}"/>
          </ac:spMkLst>
        </pc:spChg>
        <pc:spChg chg="add del">
          <ac:chgData name="Scott O'Hara" userId="4af207364510c311" providerId="LiveId" clId="{64DC1448-593C-414B-84E6-A3579F95D443}" dt="2021-03-31T18:54:44.225" v="365"/>
          <ac:spMkLst>
            <pc:docMk/>
            <pc:sldMk cId="3403117727" sldId="1111"/>
            <ac:spMk id="17" creationId="{C0C57804-4F33-4D85-AA3E-DA0F214BBD91}"/>
          </ac:spMkLst>
        </pc:spChg>
      </pc:sldChg>
      <pc:sldChg chg="add del">
        <pc:chgData name="Scott O'Hara" userId="4af207364510c311" providerId="LiveId" clId="{64DC1448-593C-414B-84E6-A3579F95D443}" dt="2021-03-31T22:51:58.751" v="1247" actId="47"/>
        <pc:sldMkLst>
          <pc:docMk/>
          <pc:sldMk cId="1096095305" sldId="1112"/>
        </pc:sldMkLst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3385985472" sldId="1112"/>
        </pc:sldMkLst>
      </pc:sldChg>
      <pc:sldChg chg="add del">
        <pc:chgData name="Scott O'Hara" userId="4af207364510c311" providerId="LiveId" clId="{64DC1448-593C-414B-84E6-A3579F95D443}" dt="2021-03-31T22:51:59.437" v="1248" actId="47"/>
        <pc:sldMkLst>
          <pc:docMk/>
          <pc:sldMk cId="612603156" sldId="1113"/>
        </pc:sldMkLst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1474246862" sldId="1113"/>
        </pc:sldMkLst>
      </pc:sldChg>
      <pc:sldChg chg="add del">
        <pc:chgData name="Scott O'Hara" userId="4af207364510c311" providerId="LiveId" clId="{64DC1448-593C-414B-84E6-A3579F95D443}" dt="2021-03-31T22:52:00.203" v="1249" actId="47"/>
        <pc:sldMkLst>
          <pc:docMk/>
          <pc:sldMk cId="3036118868" sldId="1114"/>
        </pc:sldMkLst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3631314551" sldId="1114"/>
        </pc:sldMkLst>
      </pc:sldChg>
      <pc:sldChg chg="add">
        <pc:chgData name="Scott O'Hara" userId="4af207364510c311" providerId="LiveId" clId="{64DC1448-593C-414B-84E6-A3579F95D443}" dt="2021-03-31T19:02:28.013" v="412" actId="2890"/>
        <pc:sldMkLst>
          <pc:docMk/>
          <pc:sldMk cId="396298545" sldId="1115"/>
        </pc:sldMkLst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2024915543" sldId="1115"/>
        </pc:sldMkLst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479213941" sldId="1116"/>
        </pc:sldMkLst>
      </pc:sldChg>
      <pc:sldChg chg="modSp add mod">
        <pc:chgData name="Scott O'Hara" userId="4af207364510c311" providerId="LiveId" clId="{64DC1448-593C-414B-84E6-A3579F95D443}" dt="2021-03-31T19:03:46.765" v="416" actId="14826"/>
        <pc:sldMkLst>
          <pc:docMk/>
          <pc:sldMk cId="4128382463" sldId="1116"/>
        </pc:sldMkLst>
        <pc:picChg chg="mod">
          <ac:chgData name="Scott O'Hara" userId="4af207364510c311" providerId="LiveId" clId="{64DC1448-593C-414B-84E6-A3579F95D443}" dt="2021-03-31T19:03:46.765" v="416" actId="14826"/>
          <ac:picMkLst>
            <pc:docMk/>
            <pc:sldMk cId="4128382463" sldId="1116"/>
            <ac:picMk id="3" creationId="{3A437A83-C89E-4824-BF6A-05A45A11133D}"/>
          </ac:picMkLst>
        </pc:picChg>
      </pc:sldChg>
      <pc:sldChg chg="modSp add mod ord">
        <pc:chgData name="Scott O'Hara" userId="4af207364510c311" providerId="LiveId" clId="{64DC1448-593C-414B-84E6-A3579F95D443}" dt="2021-03-31T19:10:35.865" v="431"/>
        <pc:sldMkLst>
          <pc:docMk/>
          <pc:sldMk cId="2406698074" sldId="1117"/>
        </pc:sldMkLst>
        <pc:picChg chg="mod">
          <ac:chgData name="Scott O'Hara" userId="4af207364510c311" providerId="LiveId" clId="{64DC1448-593C-414B-84E6-A3579F95D443}" dt="2021-03-31T19:05:22.294" v="418" actId="14826"/>
          <ac:picMkLst>
            <pc:docMk/>
            <pc:sldMk cId="2406698074" sldId="1117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3565938483" sldId="1117"/>
        </pc:sldMkLst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1701982373" sldId="1118"/>
        </pc:sldMkLst>
      </pc:sldChg>
      <pc:sldChg chg="delSp modSp add del mod">
        <pc:chgData name="Scott O'Hara" userId="4af207364510c311" providerId="LiveId" clId="{64DC1448-593C-414B-84E6-A3579F95D443}" dt="2021-03-31T22:51:57.617" v="1246" actId="47"/>
        <pc:sldMkLst>
          <pc:docMk/>
          <pc:sldMk cId="3866092971" sldId="1118"/>
        </pc:sldMkLst>
        <pc:picChg chg="del mod">
          <ac:chgData name="Scott O'Hara" userId="4af207364510c311" providerId="LiveId" clId="{64DC1448-593C-414B-84E6-A3579F95D443}" dt="2021-03-31T19:07:26.657" v="423" actId="478"/>
          <ac:picMkLst>
            <pc:docMk/>
            <pc:sldMk cId="3866092971" sldId="1118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4DC1448-593C-414B-84E6-A3579F95D443}" dt="2021-03-31T19:08:15.140" v="425" actId="14826"/>
        <pc:sldMkLst>
          <pc:docMk/>
          <pc:sldMk cId="2277578534" sldId="1119"/>
        </pc:sldMkLst>
        <pc:picChg chg="mod">
          <ac:chgData name="Scott O'Hara" userId="4af207364510c311" providerId="LiveId" clId="{64DC1448-593C-414B-84E6-A3579F95D443}" dt="2021-03-31T19:08:15.140" v="425" actId="14826"/>
          <ac:picMkLst>
            <pc:docMk/>
            <pc:sldMk cId="2277578534" sldId="1119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3574539881" sldId="1119"/>
        </pc:sldMkLst>
      </pc:sldChg>
      <pc:sldChg chg="modSp add mod">
        <pc:chgData name="Scott O'Hara" userId="4af207364510c311" providerId="LiveId" clId="{64DC1448-593C-414B-84E6-A3579F95D443}" dt="2021-03-31T19:09:48.023" v="427" actId="14826"/>
        <pc:sldMkLst>
          <pc:docMk/>
          <pc:sldMk cId="333060776" sldId="1120"/>
        </pc:sldMkLst>
        <pc:picChg chg="mod">
          <ac:chgData name="Scott O'Hara" userId="4af207364510c311" providerId="LiveId" clId="{64DC1448-593C-414B-84E6-A3579F95D443}" dt="2021-03-31T19:09:48.023" v="427" actId="14826"/>
          <ac:picMkLst>
            <pc:docMk/>
            <pc:sldMk cId="333060776" sldId="1120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2700668631" sldId="1120"/>
        </pc:sldMkLst>
      </pc:sldChg>
      <pc:sldChg chg="modSp add mod">
        <pc:chgData name="Scott O'Hara" userId="4af207364510c311" providerId="LiveId" clId="{64DC1448-593C-414B-84E6-A3579F95D443}" dt="2021-03-31T19:19:22.881" v="521" actId="14826"/>
        <pc:sldMkLst>
          <pc:docMk/>
          <pc:sldMk cId="2036007909" sldId="1121"/>
        </pc:sldMkLst>
        <pc:picChg chg="mod">
          <ac:chgData name="Scott O'Hara" userId="4af207364510c311" providerId="LiveId" clId="{64DC1448-593C-414B-84E6-A3579F95D443}" dt="2021-03-31T19:19:22.881" v="521" actId="14826"/>
          <ac:picMkLst>
            <pc:docMk/>
            <pc:sldMk cId="2036007909" sldId="1121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4102779550" sldId="1121"/>
        </pc:sldMkLst>
      </pc:sldChg>
      <pc:sldChg chg="addSp delSp add del setBg delDesignElem">
        <pc:chgData name="Scott O'Hara" userId="4af207364510c311" providerId="LiveId" clId="{64DC1448-593C-414B-84E6-A3579F95D443}" dt="2021-03-31T19:13:29.112" v="435"/>
        <pc:sldMkLst>
          <pc:docMk/>
          <pc:sldMk cId="8380376" sldId="1122"/>
        </pc:sldMkLst>
        <pc:spChg chg="add del">
          <ac:chgData name="Scott O'Hara" userId="4af207364510c311" providerId="LiveId" clId="{64DC1448-593C-414B-84E6-A3579F95D443}" dt="2021-03-31T19:13:29.112" v="435"/>
          <ac:spMkLst>
            <pc:docMk/>
            <pc:sldMk cId="8380376" sldId="1122"/>
            <ac:spMk id="15" creationId="{7E134C76-7FB4-4BB7-9322-DD8A4B179ACD}"/>
          </ac:spMkLst>
        </pc:spChg>
        <pc:spChg chg="add del">
          <ac:chgData name="Scott O'Hara" userId="4af207364510c311" providerId="LiveId" clId="{64DC1448-593C-414B-84E6-A3579F95D443}" dt="2021-03-31T19:13:29.112" v="435"/>
          <ac:spMkLst>
            <pc:docMk/>
            <pc:sldMk cId="8380376" sldId="1122"/>
            <ac:spMk id="17" creationId="{C0C57804-4F33-4D85-AA3E-DA0F214BBD91}"/>
          </ac:spMkLst>
        </pc:sp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349021623" sldId="1122"/>
        </pc:sldMkLst>
      </pc:sldChg>
      <pc:sldChg chg="addSp delSp modSp add mod">
        <pc:chgData name="Scott O'Hara" userId="4af207364510c311" providerId="LiveId" clId="{64DC1448-593C-414B-84E6-A3579F95D443}" dt="2021-03-31T19:16:28.436" v="495" actId="1076"/>
        <pc:sldMkLst>
          <pc:docMk/>
          <pc:sldMk cId="1582859660" sldId="1122"/>
        </pc:sldMkLst>
        <pc:spChg chg="mod">
          <ac:chgData name="Scott O'Hara" userId="4af207364510c311" providerId="LiveId" clId="{64DC1448-593C-414B-84E6-A3579F95D443}" dt="2021-03-31T19:16:28.436" v="495" actId="1076"/>
          <ac:spMkLst>
            <pc:docMk/>
            <pc:sldMk cId="1582859660" sldId="1122"/>
            <ac:spMk id="2" creationId="{00000000-0000-0000-0000-000000000000}"/>
          </ac:spMkLst>
        </pc:spChg>
        <pc:spChg chg="del">
          <ac:chgData name="Scott O'Hara" userId="4af207364510c311" providerId="LiveId" clId="{64DC1448-593C-414B-84E6-A3579F95D443}" dt="2021-03-31T19:13:40.325" v="437" actId="478"/>
          <ac:spMkLst>
            <pc:docMk/>
            <pc:sldMk cId="1582859660" sldId="1122"/>
            <ac:spMk id="3" creationId="{00000000-0000-0000-0000-000000000000}"/>
          </ac:spMkLst>
        </pc:spChg>
        <pc:spChg chg="add del mod">
          <ac:chgData name="Scott O'Hara" userId="4af207364510c311" providerId="LiveId" clId="{64DC1448-593C-414B-84E6-A3579F95D443}" dt="2021-03-31T19:13:45.111" v="438" actId="478"/>
          <ac:spMkLst>
            <pc:docMk/>
            <pc:sldMk cId="1582859660" sldId="1122"/>
            <ac:spMk id="5" creationId="{A1C65051-F2A6-44FC-BAAC-390352868600}"/>
          </ac:spMkLst>
        </pc:spChg>
      </pc:sldChg>
      <pc:sldChg chg="addSp delSp add del setBg delDesignElem">
        <pc:chgData name="Scott O'Hara" userId="4af207364510c311" providerId="LiveId" clId="{64DC1448-593C-414B-84E6-A3579F95D443}" dt="2021-03-31T19:17:10.861" v="498"/>
        <pc:sldMkLst>
          <pc:docMk/>
          <pc:sldMk cId="1222295739" sldId="1123"/>
        </pc:sldMkLst>
        <pc:spChg chg="add del">
          <ac:chgData name="Scott O'Hara" userId="4af207364510c311" providerId="LiveId" clId="{64DC1448-593C-414B-84E6-A3579F95D443}" dt="2021-03-31T19:17:10.861" v="498"/>
          <ac:spMkLst>
            <pc:docMk/>
            <pc:sldMk cId="1222295739" sldId="1123"/>
            <ac:spMk id="15" creationId="{7E134C76-7FB4-4BB7-9322-DD8A4B179ACD}"/>
          </ac:spMkLst>
        </pc:spChg>
        <pc:spChg chg="add del">
          <ac:chgData name="Scott O'Hara" userId="4af207364510c311" providerId="LiveId" clId="{64DC1448-593C-414B-84E6-A3579F95D443}" dt="2021-03-31T19:17:10.861" v="498"/>
          <ac:spMkLst>
            <pc:docMk/>
            <pc:sldMk cId="1222295739" sldId="1123"/>
            <ac:spMk id="17" creationId="{C0C57804-4F33-4D85-AA3E-DA0F214BBD91}"/>
          </ac:spMkLst>
        </pc:sp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1649405638" sldId="1123"/>
        </pc:sldMkLst>
      </pc:sldChg>
      <pc:sldChg chg="modSp add mod">
        <pc:chgData name="Scott O'Hara" userId="4af207364510c311" providerId="LiveId" clId="{64DC1448-593C-414B-84E6-A3579F95D443}" dt="2021-03-31T19:17:35.725" v="516" actId="1076"/>
        <pc:sldMkLst>
          <pc:docMk/>
          <pc:sldMk cId="3606379641" sldId="1123"/>
        </pc:sldMkLst>
        <pc:spChg chg="mod">
          <ac:chgData name="Scott O'Hara" userId="4af207364510c311" providerId="LiveId" clId="{64DC1448-593C-414B-84E6-A3579F95D443}" dt="2021-03-31T19:17:35.725" v="516" actId="1076"/>
          <ac:spMkLst>
            <pc:docMk/>
            <pc:sldMk cId="3606379641" sldId="1123"/>
            <ac:spMk id="2" creationId="{00000000-0000-0000-0000-000000000000}"/>
          </ac:spMkLst>
        </pc:sp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2623084364" sldId="1124"/>
        </pc:sldMkLst>
      </pc:sldChg>
      <pc:sldChg chg="modSp add mod">
        <pc:chgData name="Scott O'Hara" userId="4af207364510c311" providerId="LiveId" clId="{64DC1448-593C-414B-84E6-A3579F95D443}" dt="2021-03-31T19:20:20.345" v="523" actId="14826"/>
        <pc:sldMkLst>
          <pc:docMk/>
          <pc:sldMk cId="2699496247" sldId="1124"/>
        </pc:sldMkLst>
        <pc:picChg chg="mod">
          <ac:chgData name="Scott O'Hara" userId="4af207364510c311" providerId="LiveId" clId="{64DC1448-593C-414B-84E6-A3579F95D443}" dt="2021-03-31T19:20:20.345" v="523" actId="14826"/>
          <ac:picMkLst>
            <pc:docMk/>
            <pc:sldMk cId="2699496247" sldId="1124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874469116" sldId="1125"/>
        </pc:sldMkLst>
      </pc:sldChg>
      <pc:sldChg chg="modSp add mod">
        <pc:chgData name="Scott O'Hara" userId="4af207364510c311" providerId="LiveId" clId="{64DC1448-593C-414B-84E6-A3579F95D443}" dt="2021-03-31T19:21:27.412" v="525" actId="14826"/>
        <pc:sldMkLst>
          <pc:docMk/>
          <pc:sldMk cId="1364574351" sldId="1125"/>
        </pc:sldMkLst>
        <pc:picChg chg="mod">
          <ac:chgData name="Scott O'Hara" userId="4af207364510c311" providerId="LiveId" clId="{64DC1448-593C-414B-84E6-A3579F95D443}" dt="2021-03-31T19:21:27.412" v="525" actId="14826"/>
          <ac:picMkLst>
            <pc:docMk/>
            <pc:sldMk cId="1364574351" sldId="1125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4DC1448-593C-414B-84E6-A3579F95D443}" dt="2021-03-31T19:22:31.472" v="527" actId="14826"/>
        <pc:sldMkLst>
          <pc:docMk/>
          <pc:sldMk cId="1047938777" sldId="1126"/>
        </pc:sldMkLst>
        <pc:picChg chg="mod">
          <ac:chgData name="Scott O'Hara" userId="4af207364510c311" providerId="LiveId" clId="{64DC1448-593C-414B-84E6-A3579F95D443}" dt="2021-03-31T19:22:31.472" v="527" actId="14826"/>
          <ac:picMkLst>
            <pc:docMk/>
            <pc:sldMk cId="1047938777" sldId="1126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1974382047" sldId="1126"/>
        </pc:sldMkLst>
      </pc:sldChg>
      <pc:sldChg chg="add">
        <pc:chgData name="Scott O'Hara" userId="4af207364510c311" providerId="LiveId" clId="{64DC1448-593C-414B-84E6-A3579F95D443}" dt="2021-03-31T19:22:37.874" v="528" actId="2890"/>
        <pc:sldMkLst>
          <pc:docMk/>
          <pc:sldMk cId="54106869" sldId="1127"/>
        </pc:sldMkLst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241105946" sldId="1127"/>
        </pc:sldMkLst>
      </pc:sldChg>
      <pc:sldChg chg="modSp add mod">
        <pc:chgData name="Scott O'Hara" userId="4af207364510c311" providerId="LiveId" clId="{64DC1448-593C-414B-84E6-A3579F95D443}" dt="2021-03-31T19:23:42.838" v="530" actId="14826"/>
        <pc:sldMkLst>
          <pc:docMk/>
          <pc:sldMk cId="3648376096" sldId="1128"/>
        </pc:sldMkLst>
        <pc:picChg chg="mod">
          <ac:chgData name="Scott O'Hara" userId="4af207364510c311" providerId="LiveId" clId="{64DC1448-593C-414B-84E6-A3579F95D443}" dt="2021-03-31T19:23:42.838" v="530" actId="14826"/>
          <ac:picMkLst>
            <pc:docMk/>
            <pc:sldMk cId="3648376096" sldId="1128"/>
            <ac:picMk id="3" creationId="{3A437A83-C89E-4824-BF6A-05A45A11133D}"/>
          </ac:picMkLst>
        </pc:picChg>
      </pc:sldChg>
      <pc:sldChg chg="add">
        <pc:chgData name="Scott O'Hara" userId="4af207364510c311" providerId="LiveId" clId="{64DC1448-593C-414B-84E6-A3579F95D443}" dt="2021-03-31T19:23:50.613" v="531" actId="2890"/>
        <pc:sldMkLst>
          <pc:docMk/>
          <pc:sldMk cId="3842587144" sldId="1129"/>
        </pc:sldMkLst>
      </pc:sldChg>
      <pc:sldChg chg="modSp add mod">
        <pc:chgData name="Scott O'Hara" userId="4af207364510c311" providerId="LiveId" clId="{64DC1448-593C-414B-84E6-A3579F95D443}" dt="2021-03-31T19:28:55.141" v="572" actId="1076"/>
        <pc:sldMkLst>
          <pc:docMk/>
          <pc:sldMk cId="329731423" sldId="1130"/>
        </pc:sldMkLst>
        <pc:spChg chg="mod">
          <ac:chgData name="Scott O'Hara" userId="4af207364510c311" providerId="LiveId" clId="{64DC1448-593C-414B-84E6-A3579F95D443}" dt="2021-03-31T19:28:55.141" v="572" actId="1076"/>
          <ac:spMkLst>
            <pc:docMk/>
            <pc:sldMk cId="329731423" sldId="1130"/>
            <ac:spMk id="2" creationId="{00000000-0000-0000-0000-000000000000}"/>
          </ac:spMkLst>
        </pc:spChg>
      </pc:sldChg>
      <pc:sldChg chg="addSp delSp add del setBg delDesignElem">
        <pc:chgData name="Scott O'Hara" userId="4af207364510c311" providerId="LiveId" clId="{64DC1448-593C-414B-84E6-A3579F95D443}" dt="2021-03-31T19:27:50.071" v="534"/>
        <pc:sldMkLst>
          <pc:docMk/>
          <pc:sldMk cId="1215956597" sldId="1130"/>
        </pc:sldMkLst>
        <pc:spChg chg="add del">
          <ac:chgData name="Scott O'Hara" userId="4af207364510c311" providerId="LiveId" clId="{64DC1448-593C-414B-84E6-A3579F95D443}" dt="2021-03-31T19:27:50.071" v="534"/>
          <ac:spMkLst>
            <pc:docMk/>
            <pc:sldMk cId="1215956597" sldId="1130"/>
            <ac:spMk id="15" creationId="{7E134C76-7FB4-4BB7-9322-DD8A4B179ACD}"/>
          </ac:spMkLst>
        </pc:spChg>
        <pc:spChg chg="add del">
          <ac:chgData name="Scott O'Hara" userId="4af207364510c311" providerId="LiveId" clId="{64DC1448-593C-414B-84E6-A3579F95D443}" dt="2021-03-31T19:27:50.071" v="534"/>
          <ac:spMkLst>
            <pc:docMk/>
            <pc:sldMk cId="1215956597" sldId="1130"/>
            <ac:spMk id="17" creationId="{C0C57804-4F33-4D85-AA3E-DA0F214BBD91}"/>
          </ac:spMkLst>
        </pc:spChg>
      </pc:sldChg>
      <pc:sldChg chg="modSp add mod ord">
        <pc:chgData name="Scott O'Hara" userId="4af207364510c311" providerId="LiveId" clId="{64DC1448-593C-414B-84E6-A3579F95D443}" dt="2021-03-31T19:31:47.563" v="602" actId="14826"/>
        <pc:sldMkLst>
          <pc:docMk/>
          <pc:sldMk cId="2753939956" sldId="1131"/>
        </pc:sldMkLst>
        <pc:picChg chg="mod">
          <ac:chgData name="Scott O'Hara" userId="4af207364510c311" providerId="LiveId" clId="{64DC1448-593C-414B-84E6-A3579F95D443}" dt="2021-03-31T19:31:47.563" v="602" actId="14826"/>
          <ac:picMkLst>
            <pc:docMk/>
            <pc:sldMk cId="2753939956" sldId="1131"/>
            <ac:picMk id="3" creationId="{3A437A83-C89E-4824-BF6A-05A45A11133D}"/>
          </ac:picMkLst>
        </pc:picChg>
      </pc:sldChg>
      <pc:sldChg chg="delSp modSp add mod setBg delDesignElem">
        <pc:chgData name="Scott O'Hara" userId="4af207364510c311" providerId="LiveId" clId="{64DC1448-593C-414B-84E6-A3579F95D443}" dt="2021-03-31T19:36:44.172" v="628" actId="207"/>
        <pc:sldMkLst>
          <pc:docMk/>
          <pc:sldMk cId="949719585" sldId="1132"/>
        </pc:sldMkLst>
        <pc:spChg chg="mod">
          <ac:chgData name="Scott O'Hara" userId="4af207364510c311" providerId="LiveId" clId="{64DC1448-593C-414B-84E6-A3579F95D443}" dt="2021-03-31T19:36:44.172" v="628" actId="207"/>
          <ac:spMkLst>
            <pc:docMk/>
            <pc:sldMk cId="949719585" sldId="1132"/>
            <ac:spMk id="2" creationId="{00000000-0000-0000-0000-000000000000}"/>
          </ac:spMkLst>
        </pc:spChg>
        <pc:spChg chg="del">
          <ac:chgData name="Scott O'Hara" userId="4af207364510c311" providerId="LiveId" clId="{64DC1448-593C-414B-84E6-A3579F95D443}" dt="2021-03-31T19:29:58.383" v="577"/>
          <ac:spMkLst>
            <pc:docMk/>
            <pc:sldMk cId="949719585" sldId="1132"/>
            <ac:spMk id="15" creationId="{7E134C76-7FB4-4BB7-9322-DD8A4B179ACD}"/>
          </ac:spMkLst>
        </pc:spChg>
        <pc:spChg chg="del">
          <ac:chgData name="Scott O'Hara" userId="4af207364510c311" providerId="LiveId" clId="{64DC1448-593C-414B-84E6-A3579F95D443}" dt="2021-03-31T19:29:58.383" v="577"/>
          <ac:spMkLst>
            <pc:docMk/>
            <pc:sldMk cId="949719585" sldId="1132"/>
            <ac:spMk id="17" creationId="{C0C57804-4F33-4D85-AA3E-DA0F214BBD91}"/>
          </ac:spMkLst>
        </pc:spChg>
      </pc:sldChg>
      <pc:sldChg chg="modSp add mod">
        <pc:chgData name="Scott O'Hara" userId="4af207364510c311" providerId="LiveId" clId="{64DC1448-593C-414B-84E6-A3579F95D443}" dt="2021-03-31T19:36:12.782" v="627" actId="207"/>
        <pc:sldMkLst>
          <pc:docMk/>
          <pc:sldMk cId="4261844827" sldId="1133"/>
        </pc:sldMkLst>
        <pc:spChg chg="mod">
          <ac:chgData name="Scott O'Hara" userId="4af207364510c311" providerId="LiveId" clId="{64DC1448-593C-414B-84E6-A3579F95D443}" dt="2021-03-31T19:36:12.782" v="627" actId="207"/>
          <ac:spMkLst>
            <pc:docMk/>
            <pc:sldMk cId="4261844827" sldId="1133"/>
            <ac:spMk id="2" creationId="{00000000-0000-0000-0000-000000000000}"/>
          </ac:spMkLst>
        </pc:spChg>
      </pc:sldChg>
      <pc:sldChg chg="modSp add mod ord">
        <pc:chgData name="Scott O'Hara" userId="4af207364510c311" providerId="LiveId" clId="{64DC1448-593C-414B-84E6-A3579F95D443}" dt="2021-03-31T19:38:27.375" v="632" actId="14826"/>
        <pc:sldMkLst>
          <pc:docMk/>
          <pc:sldMk cId="994020334" sldId="1134"/>
        </pc:sldMkLst>
        <pc:picChg chg="mod">
          <ac:chgData name="Scott O'Hara" userId="4af207364510c311" providerId="LiveId" clId="{64DC1448-593C-414B-84E6-A3579F95D443}" dt="2021-03-31T19:38:27.375" v="632" actId="14826"/>
          <ac:picMkLst>
            <pc:docMk/>
            <pc:sldMk cId="994020334" sldId="1134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3286784015" sldId="1134"/>
        </pc:sldMkLst>
      </pc:sldChg>
      <pc:sldChg chg="modSp add mod">
        <pc:chgData name="Scott O'Hara" userId="4af207364510c311" providerId="LiveId" clId="{64DC1448-593C-414B-84E6-A3579F95D443}" dt="2021-03-31T19:39:34.497" v="634" actId="14826"/>
        <pc:sldMkLst>
          <pc:docMk/>
          <pc:sldMk cId="679587197" sldId="1135"/>
        </pc:sldMkLst>
        <pc:picChg chg="mod">
          <ac:chgData name="Scott O'Hara" userId="4af207364510c311" providerId="LiveId" clId="{64DC1448-593C-414B-84E6-A3579F95D443}" dt="2021-03-31T19:39:34.497" v="634" actId="14826"/>
          <ac:picMkLst>
            <pc:docMk/>
            <pc:sldMk cId="679587197" sldId="1135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3596408012" sldId="1135"/>
        </pc:sldMkLst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539667466" sldId="1136"/>
        </pc:sldMkLst>
      </pc:sldChg>
      <pc:sldChg chg="modSp add mod">
        <pc:chgData name="Scott O'Hara" userId="4af207364510c311" providerId="LiveId" clId="{64DC1448-593C-414B-84E6-A3579F95D443}" dt="2021-03-31T19:42:24.562" v="725" actId="1076"/>
        <pc:sldMkLst>
          <pc:docMk/>
          <pc:sldMk cId="2970023036" sldId="1136"/>
        </pc:sldMkLst>
        <pc:spChg chg="mod">
          <ac:chgData name="Scott O'Hara" userId="4af207364510c311" providerId="LiveId" clId="{64DC1448-593C-414B-84E6-A3579F95D443}" dt="2021-03-31T19:42:24.562" v="725" actId="1076"/>
          <ac:spMkLst>
            <pc:docMk/>
            <pc:sldMk cId="2970023036" sldId="1136"/>
            <ac:spMk id="2" creationId="{00000000-0000-0000-0000-000000000000}"/>
          </ac:spMkLst>
        </pc:spChg>
      </pc:sldChg>
      <pc:sldChg chg="modSp add mod ord">
        <pc:chgData name="Scott O'Hara" userId="4af207364510c311" providerId="LiveId" clId="{64DC1448-593C-414B-84E6-A3579F95D443}" dt="2021-03-31T19:55:09.226" v="729" actId="14826"/>
        <pc:sldMkLst>
          <pc:docMk/>
          <pc:sldMk cId="288903360" sldId="1137"/>
        </pc:sldMkLst>
        <pc:picChg chg="mod">
          <ac:chgData name="Scott O'Hara" userId="4af207364510c311" providerId="LiveId" clId="{64DC1448-593C-414B-84E6-A3579F95D443}" dt="2021-03-31T19:55:09.226" v="729" actId="14826"/>
          <ac:picMkLst>
            <pc:docMk/>
            <pc:sldMk cId="288903360" sldId="1137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1445999914" sldId="1137"/>
        </pc:sldMkLst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772941933" sldId="1138"/>
        </pc:sldMkLst>
      </pc:sldChg>
      <pc:sldChg chg="modSp add mod ord">
        <pc:chgData name="Scott O'Hara" userId="4af207364510c311" providerId="LiveId" clId="{64DC1448-593C-414B-84E6-A3579F95D443}" dt="2021-03-31T20:12:03.077" v="824"/>
        <pc:sldMkLst>
          <pc:docMk/>
          <pc:sldMk cId="2554511786" sldId="1138"/>
        </pc:sldMkLst>
        <pc:picChg chg="mod">
          <ac:chgData name="Scott O'Hara" userId="4af207364510c311" providerId="LiveId" clId="{64DC1448-593C-414B-84E6-A3579F95D443}" dt="2021-03-31T19:57:41.925" v="731" actId="14826"/>
          <ac:picMkLst>
            <pc:docMk/>
            <pc:sldMk cId="2554511786" sldId="1138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1571959502" sldId="1139"/>
        </pc:sldMkLst>
      </pc:sldChg>
      <pc:sldChg chg="modSp add mod">
        <pc:chgData name="Scott O'Hara" userId="4af207364510c311" providerId="LiveId" clId="{64DC1448-593C-414B-84E6-A3579F95D443}" dt="2021-03-31T20:00:45.931" v="735" actId="14826"/>
        <pc:sldMkLst>
          <pc:docMk/>
          <pc:sldMk cId="3456875842" sldId="1139"/>
        </pc:sldMkLst>
        <pc:picChg chg="mod">
          <ac:chgData name="Scott O'Hara" userId="4af207364510c311" providerId="LiveId" clId="{64DC1448-593C-414B-84E6-A3579F95D443}" dt="2021-03-31T20:00:45.931" v="735" actId="14826"/>
          <ac:picMkLst>
            <pc:docMk/>
            <pc:sldMk cId="3456875842" sldId="1139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4DC1448-593C-414B-84E6-A3579F95D443}" dt="2021-03-31T20:02:54.639" v="739" actId="14826"/>
        <pc:sldMkLst>
          <pc:docMk/>
          <pc:sldMk cId="460306803" sldId="1140"/>
        </pc:sldMkLst>
        <pc:picChg chg="mod">
          <ac:chgData name="Scott O'Hara" userId="4af207364510c311" providerId="LiveId" clId="{64DC1448-593C-414B-84E6-A3579F95D443}" dt="2021-03-31T20:02:54.639" v="739" actId="14826"/>
          <ac:picMkLst>
            <pc:docMk/>
            <pc:sldMk cId="460306803" sldId="1140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1225023424" sldId="1140"/>
        </pc:sldMkLst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601540379" sldId="1141"/>
        </pc:sldMkLst>
      </pc:sldChg>
      <pc:sldChg chg="modSp add mod">
        <pc:chgData name="Scott O'Hara" userId="4af207364510c311" providerId="LiveId" clId="{64DC1448-593C-414B-84E6-A3579F95D443}" dt="2021-03-31T20:04:38.030" v="741" actId="14826"/>
        <pc:sldMkLst>
          <pc:docMk/>
          <pc:sldMk cId="1705610228" sldId="1141"/>
        </pc:sldMkLst>
        <pc:picChg chg="mod">
          <ac:chgData name="Scott O'Hara" userId="4af207364510c311" providerId="LiveId" clId="{64DC1448-593C-414B-84E6-A3579F95D443}" dt="2021-03-31T20:04:38.030" v="741" actId="14826"/>
          <ac:picMkLst>
            <pc:docMk/>
            <pc:sldMk cId="1705610228" sldId="1141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4DC1448-593C-414B-84E6-A3579F95D443}" dt="2021-03-31T20:06:04.968" v="743" actId="14826"/>
        <pc:sldMkLst>
          <pc:docMk/>
          <pc:sldMk cId="2565397561" sldId="1142"/>
        </pc:sldMkLst>
        <pc:picChg chg="mod">
          <ac:chgData name="Scott O'Hara" userId="4af207364510c311" providerId="LiveId" clId="{64DC1448-593C-414B-84E6-A3579F95D443}" dt="2021-03-31T20:06:04.968" v="743" actId="14826"/>
          <ac:picMkLst>
            <pc:docMk/>
            <pc:sldMk cId="2565397561" sldId="1142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3527671241" sldId="1142"/>
        </pc:sldMkLst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3331218232" sldId="1143"/>
        </pc:sldMkLst>
      </pc:sldChg>
      <pc:sldChg chg="modSp add mod">
        <pc:chgData name="Scott O'Hara" userId="4af207364510c311" providerId="LiveId" clId="{64DC1448-593C-414B-84E6-A3579F95D443}" dt="2021-03-31T20:08:11.018" v="745" actId="14826"/>
        <pc:sldMkLst>
          <pc:docMk/>
          <pc:sldMk cId="3513965848" sldId="1143"/>
        </pc:sldMkLst>
        <pc:picChg chg="mod">
          <ac:chgData name="Scott O'Hara" userId="4af207364510c311" providerId="LiveId" clId="{64DC1448-593C-414B-84E6-A3579F95D443}" dt="2021-03-31T20:08:11.018" v="745" actId="14826"/>
          <ac:picMkLst>
            <pc:docMk/>
            <pc:sldMk cId="3513965848" sldId="1143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4DC1448-593C-414B-84E6-A3579F95D443}" dt="2021-03-31T20:09:31.614" v="747" actId="14826"/>
        <pc:sldMkLst>
          <pc:docMk/>
          <pc:sldMk cId="92508384" sldId="1144"/>
        </pc:sldMkLst>
        <pc:picChg chg="mod">
          <ac:chgData name="Scott O'Hara" userId="4af207364510c311" providerId="LiveId" clId="{64DC1448-593C-414B-84E6-A3579F95D443}" dt="2021-03-31T20:09:31.614" v="747" actId="14826"/>
          <ac:picMkLst>
            <pc:docMk/>
            <pc:sldMk cId="92508384" sldId="1144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712760461" sldId="1144"/>
        </pc:sldMkLst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462628444" sldId="1145"/>
        </pc:sldMkLst>
      </pc:sldChg>
      <pc:sldChg chg="modSp add mod">
        <pc:chgData name="Scott O'Hara" userId="4af207364510c311" providerId="LiveId" clId="{64DC1448-593C-414B-84E6-A3579F95D443}" dt="2021-03-31T20:11:19.587" v="822" actId="1076"/>
        <pc:sldMkLst>
          <pc:docMk/>
          <pc:sldMk cId="1582756583" sldId="1145"/>
        </pc:sldMkLst>
        <pc:spChg chg="mod">
          <ac:chgData name="Scott O'Hara" userId="4af207364510c311" providerId="LiveId" clId="{64DC1448-593C-414B-84E6-A3579F95D443}" dt="2021-03-31T20:11:19.587" v="822" actId="1076"/>
          <ac:spMkLst>
            <pc:docMk/>
            <pc:sldMk cId="1582756583" sldId="1145"/>
            <ac:spMk id="2" creationId="{00000000-0000-0000-0000-000000000000}"/>
          </ac:spMkLst>
        </pc:sp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2783733876" sldId="1146"/>
        </pc:sldMkLst>
      </pc:sldChg>
      <pc:sldChg chg="modSp add mod ord">
        <pc:chgData name="Scott O'Hara" userId="4af207364510c311" providerId="LiveId" clId="{64DC1448-593C-414B-84E6-A3579F95D443}" dt="2021-03-31T20:30:10.260" v="828" actId="14826"/>
        <pc:sldMkLst>
          <pc:docMk/>
          <pc:sldMk cId="2811101050" sldId="1146"/>
        </pc:sldMkLst>
        <pc:picChg chg="mod">
          <ac:chgData name="Scott O'Hara" userId="4af207364510c311" providerId="LiveId" clId="{64DC1448-593C-414B-84E6-A3579F95D443}" dt="2021-03-31T20:30:10.260" v="828" actId="14826"/>
          <ac:picMkLst>
            <pc:docMk/>
            <pc:sldMk cId="2811101050" sldId="1146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2388195416" sldId="1147"/>
        </pc:sldMkLst>
      </pc:sldChg>
      <pc:sldChg chg="modSp add mod">
        <pc:chgData name="Scott O'Hara" userId="4af207364510c311" providerId="LiveId" clId="{64DC1448-593C-414B-84E6-A3579F95D443}" dt="2021-03-31T20:31:46.611" v="830" actId="14826"/>
        <pc:sldMkLst>
          <pc:docMk/>
          <pc:sldMk cId="3287470661" sldId="1147"/>
        </pc:sldMkLst>
        <pc:picChg chg="mod">
          <ac:chgData name="Scott O'Hara" userId="4af207364510c311" providerId="LiveId" clId="{64DC1448-593C-414B-84E6-A3579F95D443}" dt="2021-03-31T20:31:46.611" v="830" actId="14826"/>
          <ac:picMkLst>
            <pc:docMk/>
            <pc:sldMk cId="3287470661" sldId="1147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4DC1448-593C-414B-84E6-A3579F95D443}" dt="2021-03-31T20:33:31.906" v="832" actId="14826"/>
        <pc:sldMkLst>
          <pc:docMk/>
          <pc:sldMk cId="2887570859" sldId="1148"/>
        </pc:sldMkLst>
        <pc:picChg chg="mod">
          <ac:chgData name="Scott O'Hara" userId="4af207364510c311" providerId="LiveId" clId="{64DC1448-593C-414B-84E6-A3579F95D443}" dt="2021-03-31T20:33:31.906" v="832" actId="14826"/>
          <ac:picMkLst>
            <pc:docMk/>
            <pc:sldMk cId="2887570859" sldId="1148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3062726688" sldId="1148"/>
        </pc:sldMkLst>
      </pc:sldChg>
      <pc:sldChg chg="modSp add del mod ord">
        <pc:chgData name="Scott O'Hara" userId="4af207364510c311" providerId="LiveId" clId="{64DC1448-593C-414B-84E6-A3579F95D443}" dt="2021-03-31T22:43:40.358" v="1223" actId="2696"/>
        <pc:sldMkLst>
          <pc:docMk/>
          <pc:sldMk cId="349299909" sldId="1149"/>
        </pc:sldMkLst>
        <pc:picChg chg="mod">
          <ac:chgData name="Scott O'Hara" userId="4af207364510c311" providerId="LiveId" clId="{64DC1448-593C-414B-84E6-A3579F95D443}" dt="2021-03-31T22:26:47.609" v="1155" actId="14826"/>
          <ac:picMkLst>
            <pc:docMk/>
            <pc:sldMk cId="349299909" sldId="1149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1883857171" sldId="1149"/>
        </pc:sldMkLst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2713995372" sldId="1150"/>
        </pc:sldMkLst>
      </pc:sldChg>
      <pc:sldChg chg="modSp add del mod">
        <pc:chgData name="Scott O'Hara" userId="4af207364510c311" providerId="LiveId" clId="{64DC1448-593C-414B-84E6-A3579F95D443}" dt="2021-03-31T22:10:39.506" v="1147" actId="47"/>
        <pc:sldMkLst>
          <pc:docMk/>
          <pc:sldMk cId="2721771508" sldId="1150"/>
        </pc:sldMkLst>
        <pc:picChg chg="mod">
          <ac:chgData name="Scott O'Hara" userId="4af207364510c311" providerId="LiveId" clId="{64DC1448-593C-414B-84E6-A3579F95D443}" dt="2021-03-31T20:38:59.864" v="836" actId="14826"/>
          <ac:picMkLst>
            <pc:docMk/>
            <pc:sldMk cId="2721771508" sldId="1150"/>
            <ac:picMk id="3" creationId="{3A437A83-C89E-4824-BF6A-05A45A11133D}"/>
          </ac:picMkLst>
        </pc:picChg>
      </pc:sldChg>
      <pc:sldChg chg="modSp add del mod">
        <pc:chgData name="Scott O'Hara" userId="4af207364510c311" providerId="LiveId" clId="{64DC1448-593C-414B-84E6-A3579F95D443}" dt="2021-03-31T22:10:41.211" v="1148" actId="47"/>
        <pc:sldMkLst>
          <pc:docMk/>
          <pc:sldMk cId="3287118757" sldId="1151"/>
        </pc:sldMkLst>
        <pc:picChg chg="mod">
          <ac:chgData name="Scott O'Hara" userId="4af207364510c311" providerId="LiveId" clId="{64DC1448-593C-414B-84E6-A3579F95D443}" dt="2021-03-31T20:56:42.414" v="841" actId="14826"/>
          <ac:picMkLst>
            <pc:docMk/>
            <pc:sldMk cId="3287118757" sldId="1151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3645771421" sldId="1151"/>
        </pc:sldMkLst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2840064037" sldId="1152"/>
        </pc:sldMkLst>
      </pc:sldChg>
      <pc:sldChg chg="modSp add del mod">
        <pc:chgData name="Scott O'Hara" userId="4af207364510c311" providerId="LiveId" clId="{64DC1448-593C-414B-84E6-A3579F95D443}" dt="2021-03-31T22:10:42.986" v="1149" actId="47"/>
        <pc:sldMkLst>
          <pc:docMk/>
          <pc:sldMk cId="3109436057" sldId="1152"/>
        </pc:sldMkLst>
        <pc:picChg chg="mod">
          <ac:chgData name="Scott O'Hara" userId="4af207364510c311" providerId="LiveId" clId="{64DC1448-593C-414B-84E6-A3579F95D443}" dt="2021-03-31T20:58:51.175" v="842" actId="14826"/>
          <ac:picMkLst>
            <pc:docMk/>
            <pc:sldMk cId="3109436057" sldId="1152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957750079" sldId="1153"/>
        </pc:sldMkLst>
      </pc:sldChg>
      <pc:sldChg chg="new del">
        <pc:chgData name="Scott O'Hara" userId="4af207364510c311" providerId="LiveId" clId="{64DC1448-593C-414B-84E6-A3579F95D443}" dt="2021-03-31T21:02:22.927" v="844" actId="2696"/>
        <pc:sldMkLst>
          <pc:docMk/>
          <pc:sldMk cId="1093993198" sldId="1153"/>
        </pc:sldMkLst>
      </pc:sldChg>
      <pc:sldChg chg="modSp add mod">
        <pc:chgData name="Scott O'Hara" userId="4af207364510c311" providerId="LiveId" clId="{64DC1448-593C-414B-84E6-A3579F95D443}" dt="2021-03-31T21:04:07.395" v="846" actId="14826"/>
        <pc:sldMkLst>
          <pc:docMk/>
          <pc:sldMk cId="2449988019" sldId="1153"/>
        </pc:sldMkLst>
        <pc:picChg chg="mod">
          <ac:chgData name="Scott O'Hara" userId="4af207364510c311" providerId="LiveId" clId="{64DC1448-593C-414B-84E6-A3579F95D443}" dt="2021-03-31T21:04:07.395" v="846" actId="14826"/>
          <ac:picMkLst>
            <pc:docMk/>
            <pc:sldMk cId="2449988019" sldId="1153"/>
            <ac:picMk id="3" creationId="{3A437A83-C89E-4824-BF6A-05A45A11133D}"/>
          </ac:picMkLst>
        </pc:picChg>
      </pc:sldChg>
      <pc:sldChg chg="addSp modSp add mod">
        <pc:chgData name="Scott O'Hara" userId="4af207364510c311" providerId="LiveId" clId="{64DC1448-593C-414B-84E6-A3579F95D443}" dt="2021-03-31T21:30:45.194" v="1021" actId="1076"/>
        <pc:sldMkLst>
          <pc:docMk/>
          <pc:sldMk cId="2122897563" sldId="1154"/>
        </pc:sldMkLst>
        <pc:spChg chg="add mod">
          <ac:chgData name="Scott O'Hara" userId="4af207364510c311" providerId="LiveId" clId="{64DC1448-593C-414B-84E6-A3579F95D443}" dt="2021-03-31T21:30:45.194" v="1021" actId="1076"/>
          <ac:spMkLst>
            <pc:docMk/>
            <pc:sldMk cId="2122897563" sldId="1154"/>
            <ac:spMk id="4" creationId="{6767F7F6-8553-4074-8187-C8C5F80039F1}"/>
          </ac:spMkLst>
        </pc:spChg>
        <pc:picChg chg="mod">
          <ac:chgData name="Scott O'Hara" userId="4af207364510c311" providerId="LiveId" clId="{64DC1448-593C-414B-84E6-A3579F95D443}" dt="2021-03-31T21:06:06.763" v="848" actId="14826"/>
          <ac:picMkLst>
            <pc:docMk/>
            <pc:sldMk cId="2122897563" sldId="1154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2748883889" sldId="1154"/>
        </pc:sldMkLst>
      </pc:sldChg>
      <pc:sldChg chg="addSp modSp add mod">
        <pc:chgData name="Scott O'Hara" userId="4af207364510c311" providerId="LiveId" clId="{64DC1448-593C-414B-84E6-A3579F95D443}" dt="2021-03-31T21:31:02.101" v="1023" actId="1076"/>
        <pc:sldMkLst>
          <pc:docMk/>
          <pc:sldMk cId="740247073" sldId="1155"/>
        </pc:sldMkLst>
        <pc:spChg chg="add mod">
          <ac:chgData name="Scott O'Hara" userId="4af207364510c311" providerId="LiveId" clId="{64DC1448-593C-414B-84E6-A3579F95D443}" dt="2021-03-31T21:31:02.101" v="1023" actId="1076"/>
          <ac:spMkLst>
            <pc:docMk/>
            <pc:sldMk cId="740247073" sldId="1155"/>
            <ac:spMk id="4" creationId="{114E23C8-2D77-4C08-8778-10A68150BBD7}"/>
          </ac:spMkLst>
        </pc:spChg>
        <pc:picChg chg="mod">
          <ac:chgData name="Scott O'Hara" userId="4af207364510c311" providerId="LiveId" clId="{64DC1448-593C-414B-84E6-A3579F95D443}" dt="2021-03-31T21:09:20.243" v="852" actId="14826"/>
          <ac:picMkLst>
            <pc:docMk/>
            <pc:sldMk cId="740247073" sldId="1155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3763429583" sldId="1155"/>
        </pc:sldMkLst>
      </pc:sldChg>
      <pc:sldChg chg="addSp modSp add mod">
        <pc:chgData name="Scott O'Hara" userId="4af207364510c311" providerId="LiveId" clId="{64DC1448-593C-414B-84E6-A3579F95D443}" dt="2021-03-31T21:31:09.739" v="1025" actId="1076"/>
        <pc:sldMkLst>
          <pc:docMk/>
          <pc:sldMk cId="417378769" sldId="1156"/>
        </pc:sldMkLst>
        <pc:spChg chg="add mod">
          <ac:chgData name="Scott O'Hara" userId="4af207364510c311" providerId="LiveId" clId="{64DC1448-593C-414B-84E6-A3579F95D443}" dt="2021-03-31T21:31:09.739" v="1025" actId="1076"/>
          <ac:spMkLst>
            <pc:docMk/>
            <pc:sldMk cId="417378769" sldId="1156"/>
            <ac:spMk id="4" creationId="{5D1ABC1F-AFB6-4CD5-89BE-279F8496D1B5}"/>
          </ac:spMkLst>
        </pc:spChg>
        <pc:picChg chg="mod">
          <ac:chgData name="Scott O'Hara" userId="4af207364510c311" providerId="LiveId" clId="{64DC1448-593C-414B-84E6-A3579F95D443}" dt="2021-03-31T21:12:11.668" v="854" actId="14826"/>
          <ac:picMkLst>
            <pc:docMk/>
            <pc:sldMk cId="417378769" sldId="1156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949769554" sldId="1156"/>
        </pc:sldMkLst>
      </pc:sldChg>
      <pc:sldChg chg="addSp modSp add mod">
        <pc:chgData name="Scott O'Hara" userId="4af207364510c311" providerId="LiveId" clId="{64DC1448-593C-414B-84E6-A3579F95D443}" dt="2021-03-31T21:31:12.842" v="1026"/>
        <pc:sldMkLst>
          <pc:docMk/>
          <pc:sldMk cId="123282385" sldId="1157"/>
        </pc:sldMkLst>
        <pc:spChg chg="add mod">
          <ac:chgData name="Scott O'Hara" userId="4af207364510c311" providerId="LiveId" clId="{64DC1448-593C-414B-84E6-A3579F95D443}" dt="2021-03-31T21:31:12.842" v="1026"/>
          <ac:spMkLst>
            <pc:docMk/>
            <pc:sldMk cId="123282385" sldId="1157"/>
            <ac:spMk id="4" creationId="{3BCCC53C-58F6-4F4E-BAD0-85E9C1101F0F}"/>
          </ac:spMkLst>
        </pc:spChg>
        <pc:picChg chg="mod">
          <ac:chgData name="Scott O'Hara" userId="4af207364510c311" providerId="LiveId" clId="{64DC1448-593C-414B-84E6-A3579F95D443}" dt="2021-03-31T21:14:54.908" v="858" actId="14100"/>
          <ac:picMkLst>
            <pc:docMk/>
            <pc:sldMk cId="123282385" sldId="1157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885527644" sldId="1157"/>
        </pc:sldMkLst>
      </pc:sldChg>
      <pc:sldChg chg="modSp add mod">
        <pc:chgData name="Scott O'Hara" userId="4af207364510c311" providerId="LiveId" clId="{64DC1448-593C-414B-84E6-A3579F95D443}" dt="2021-03-31T21:34:19.300" v="1030" actId="14826"/>
        <pc:sldMkLst>
          <pc:docMk/>
          <pc:sldMk cId="441199565" sldId="1158"/>
        </pc:sldMkLst>
        <pc:picChg chg="mod">
          <ac:chgData name="Scott O'Hara" userId="4af207364510c311" providerId="LiveId" clId="{64DC1448-593C-414B-84E6-A3579F95D443}" dt="2021-03-31T21:34:19.300" v="1030" actId="14826"/>
          <ac:picMkLst>
            <pc:docMk/>
            <pc:sldMk cId="441199565" sldId="1158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4020153504" sldId="1158"/>
        </pc:sldMkLst>
      </pc:sldChg>
      <pc:sldChg chg="modSp add mod">
        <pc:chgData name="Scott O'Hara" userId="4af207364510c311" providerId="LiveId" clId="{64DC1448-593C-414B-84E6-A3579F95D443}" dt="2021-03-31T21:36:11.660" v="1032" actId="14826"/>
        <pc:sldMkLst>
          <pc:docMk/>
          <pc:sldMk cId="1050495736" sldId="1159"/>
        </pc:sldMkLst>
        <pc:picChg chg="mod">
          <ac:chgData name="Scott O'Hara" userId="4af207364510c311" providerId="LiveId" clId="{64DC1448-593C-414B-84E6-A3579F95D443}" dt="2021-03-31T21:36:11.660" v="1032" actId="14826"/>
          <ac:picMkLst>
            <pc:docMk/>
            <pc:sldMk cId="1050495736" sldId="1159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4DC1448-593C-414B-84E6-A3579F95D443}" dt="2021-03-31T21:38:00.491" v="1034" actId="14826"/>
        <pc:sldMkLst>
          <pc:docMk/>
          <pc:sldMk cId="628787746" sldId="1160"/>
        </pc:sldMkLst>
        <pc:picChg chg="mod">
          <ac:chgData name="Scott O'Hara" userId="4af207364510c311" providerId="LiveId" clId="{64DC1448-593C-414B-84E6-A3579F95D443}" dt="2021-03-31T21:38:00.491" v="1034" actId="14826"/>
          <ac:picMkLst>
            <pc:docMk/>
            <pc:sldMk cId="628787746" sldId="1160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4DC1448-593C-414B-84E6-A3579F95D443}" dt="2021-03-31T21:40:15.286" v="1039" actId="1076"/>
        <pc:sldMkLst>
          <pc:docMk/>
          <pc:sldMk cId="3002733042" sldId="1161"/>
        </pc:sldMkLst>
        <pc:picChg chg="mod">
          <ac:chgData name="Scott O'Hara" userId="4af207364510c311" providerId="LiveId" clId="{64DC1448-593C-414B-84E6-A3579F95D443}" dt="2021-03-31T21:40:15.286" v="1039" actId="1076"/>
          <ac:picMkLst>
            <pc:docMk/>
            <pc:sldMk cId="3002733042" sldId="1161"/>
            <ac:picMk id="3" creationId="{3A437A83-C89E-4824-BF6A-05A45A11133D}"/>
          </ac:picMkLst>
        </pc:picChg>
      </pc:sldChg>
      <pc:sldChg chg="modSp add mod ord">
        <pc:chgData name="Scott O'Hara" userId="4af207364510c311" providerId="LiveId" clId="{64DC1448-593C-414B-84E6-A3579F95D443}" dt="2021-03-31T21:42:26.059" v="1043" actId="14826"/>
        <pc:sldMkLst>
          <pc:docMk/>
          <pc:sldMk cId="2050507939" sldId="1162"/>
        </pc:sldMkLst>
        <pc:picChg chg="mod">
          <ac:chgData name="Scott O'Hara" userId="4af207364510c311" providerId="LiveId" clId="{64DC1448-593C-414B-84E6-A3579F95D443}" dt="2021-03-31T21:42:26.059" v="1043" actId="14826"/>
          <ac:picMkLst>
            <pc:docMk/>
            <pc:sldMk cId="2050507939" sldId="1162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4DC1448-593C-414B-84E6-A3579F95D443}" dt="2021-03-31T21:43:52.135" v="1045" actId="14826"/>
        <pc:sldMkLst>
          <pc:docMk/>
          <pc:sldMk cId="2137149106" sldId="1163"/>
        </pc:sldMkLst>
        <pc:picChg chg="mod">
          <ac:chgData name="Scott O'Hara" userId="4af207364510c311" providerId="LiveId" clId="{64DC1448-593C-414B-84E6-A3579F95D443}" dt="2021-03-31T21:43:52.135" v="1045" actId="14826"/>
          <ac:picMkLst>
            <pc:docMk/>
            <pc:sldMk cId="2137149106" sldId="1163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4DC1448-593C-414B-84E6-A3579F95D443}" dt="2021-03-31T21:46:11.048" v="1052" actId="1036"/>
        <pc:sldMkLst>
          <pc:docMk/>
          <pc:sldMk cId="3311250109" sldId="1164"/>
        </pc:sldMkLst>
        <pc:spChg chg="mod">
          <ac:chgData name="Scott O'Hara" userId="4af207364510c311" providerId="LiveId" clId="{64DC1448-593C-414B-84E6-A3579F95D443}" dt="2021-03-31T21:46:11.048" v="1052" actId="1036"/>
          <ac:spMkLst>
            <pc:docMk/>
            <pc:sldMk cId="3311250109" sldId="1164"/>
            <ac:spMk id="4" creationId="{3BCCC53C-58F6-4F4E-BAD0-85E9C1101F0F}"/>
          </ac:spMkLst>
        </pc:spChg>
        <pc:picChg chg="mod">
          <ac:chgData name="Scott O'Hara" userId="4af207364510c311" providerId="LiveId" clId="{64DC1448-593C-414B-84E6-A3579F95D443}" dt="2021-03-31T21:45:57.971" v="1050" actId="1076"/>
          <ac:picMkLst>
            <pc:docMk/>
            <pc:sldMk cId="3311250109" sldId="1164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4DC1448-593C-414B-84E6-A3579F95D443}" dt="2021-03-31T21:49:31.811" v="1057" actId="1076"/>
        <pc:sldMkLst>
          <pc:docMk/>
          <pc:sldMk cId="2360830168" sldId="1165"/>
        </pc:sldMkLst>
        <pc:picChg chg="mod">
          <ac:chgData name="Scott O'Hara" userId="4af207364510c311" providerId="LiveId" clId="{64DC1448-593C-414B-84E6-A3579F95D443}" dt="2021-03-31T21:49:31.811" v="1057" actId="1076"/>
          <ac:picMkLst>
            <pc:docMk/>
            <pc:sldMk cId="2360830168" sldId="1165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3090733060" sldId="1165"/>
        </pc:sldMkLst>
      </pc:sldChg>
      <pc:sldChg chg="addSp modSp add mod ord">
        <pc:chgData name="Scott O'Hara" userId="4af207364510c311" providerId="LiveId" clId="{64DC1448-593C-414B-84E6-A3579F95D443}" dt="2021-03-31T21:59:07.966" v="1130" actId="14100"/>
        <pc:sldMkLst>
          <pc:docMk/>
          <pc:sldMk cId="3529941479" sldId="1166"/>
        </pc:sldMkLst>
        <pc:spChg chg="add mod">
          <ac:chgData name="Scott O'Hara" userId="4af207364510c311" providerId="LiveId" clId="{64DC1448-593C-414B-84E6-A3579F95D443}" dt="2021-03-31T21:56:37.724" v="1129" actId="1076"/>
          <ac:spMkLst>
            <pc:docMk/>
            <pc:sldMk cId="3529941479" sldId="1166"/>
            <ac:spMk id="2" creationId="{F198824F-C1FE-4E23-84A5-D1776C2FB285}"/>
          </ac:spMkLst>
        </pc:spChg>
        <pc:picChg chg="mod">
          <ac:chgData name="Scott O'Hara" userId="4af207364510c311" providerId="LiveId" clId="{64DC1448-593C-414B-84E6-A3579F95D443}" dt="2021-03-31T21:59:07.966" v="1130" actId="14100"/>
          <ac:picMkLst>
            <pc:docMk/>
            <pc:sldMk cId="3529941479" sldId="1166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4101247982" sldId="1166"/>
        </pc:sldMkLst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1399092851" sldId="1167"/>
        </pc:sldMkLst>
      </pc:sldChg>
      <pc:sldChg chg="modSp add mod">
        <pc:chgData name="Scott O'Hara" userId="4af207364510c311" providerId="LiveId" clId="{64DC1448-593C-414B-84E6-A3579F95D443}" dt="2021-03-31T22:01:41.239" v="1138" actId="14826"/>
        <pc:sldMkLst>
          <pc:docMk/>
          <pc:sldMk cId="2518613361" sldId="1167"/>
        </pc:sldMkLst>
        <pc:picChg chg="mod">
          <ac:chgData name="Scott O'Hara" userId="4af207364510c311" providerId="LiveId" clId="{64DC1448-593C-414B-84E6-A3579F95D443}" dt="2021-03-31T22:01:41.239" v="1138" actId="14826"/>
          <ac:picMkLst>
            <pc:docMk/>
            <pc:sldMk cId="2518613361" sldId="1167"/>
            <ac:picMk id="3" creationId="{3A437A83-C89E-4824-BF6A-05A45A11133D}"/>
          </ac:picMkLst>
        </pc:picChg>
      </pc:sldChg>
      <pc:sldChg chg="del">
        <pc:chgData name="Scott O'Hara" userId="4af207364510c311" providerId="LiveId" clId="{64DC1448-593C-414B-84E6-A3579F95D443}" dt="2021-03-31T18:29:21.212" v="35" actId="47"/>
        <pc:sldMkLst>
          <pc:docMk/>
          <pc:sldMk cId="420620002" sldId="1168"/>
        </pc:sldMkLst>
      </pc:sldChg>
      <pc:sldChg chg="modSp add mod">
        <pc:chgData name="Scott O'Hara" userId="4af207364510c311" providerId="LiveId" clId="{64DC1448-593C-414B-84E6-A3579F95D443}" dt="2021-03-31T22:02:52.164" v="1139" actId="14826"/>
        <pc:sldMkLst>
          <pc:docMk/>
          <pc:sldMk cId="1626552980" sldId="1168"/>
        </pc:sldMkLst>
        <pc:picChg chg="mod">
          <ac:chgData name="Scott O'Hara" userId="4af207364510c311" providerId="LiveId" clId="{64DC1448-593C-414B-84E6-A3579F95D443}" dt="2021-03-31T22:02:52.164" v="1139" actId="14826"/>
          <ac:picMkLst>
            <pc:docMk/>
            <pc:sldMk cId="1626552980" sldId="1168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4DC1448-593C-414B-84E6-A3579F95D443}" dt="2021-03-31T22:04:27.483" v="1142" actId="14826"/>
        <pc:sldMkLst>
          <pc:docMk/>
          <pc:sldMk cId="2735981622" sldId="1169"/>
        </pc:sldMkLst>
        <pc:picChg chg="mod">
          <ac:chgData name="Scott O'Hara" userId="4af207364510c311" providerId="LiveId" clId="{64DC1448-593C-414B-84E6-A3579F95D443}" dt="2021-03-31T22:04:27.483" v="1142" actId="14826"/>
          <ac:picMkLst>
            <pc:docMk/>
            <pc:sldMk cId="2735981622" sldId="1169"/>
            <ac:picMk id="3" creationId="{3A437A83-C89E-4824-BF6A-05A45A11133D}"/>
          </ac:picMkLst>
        </pc:picChg>
      </pc:sldChg>
      <pc:sldChg chg="modSp add mod ord">
        <pc:chgData name="Scott O'Hara" userId="4af207364510c311" providerId="LiveId" clId="{64DC1448-593C-414B-84E6-A3579F95D443}" dt="2021-03-31T22:00:22.889" v="1137"/>
        <pc:sldMkLst>
          <pc:docMk/>
          <pc:sldMk cId="3165589487" sldId="1170"/>
        </pc:sldMkLst>
        <pc:picChg chg="mod">
          <ac:chgData name="Scott O'Hara" userId="4af207364510c311" providerId="LiveId" clId="{64DC1448-593C-414B-84E6-A3579F95D443}" dt="2021-03-31T22:00:06.829" v="1135" actId="14826"/>
          <ac:picMkLst>
            <pc:docMk/>
            <pc:sldMk cId="3165589487" sldId="1170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4DC1448-593C-414B-84E6-A3579F95D443}" dt="2021-03-31T22:05:45.891" v="1143" actId="14826"/>
        <pc:sldMkLst>
          <pc:docMk/>
          <pc:sldMk cId="2374035305" sldId="1171"/>
        </pc:sldMkLst>
        <pc:picChg chg="mod">
          <ac:chgData name="Scott O'Hara" userId="4af207364510c311" providerId="LiveId" clId="{64DC1448-593C-414B-84E6-A3579F95D443}" dt="2021-03-31T22:05:45.891" v="1143" actId="14826"/>
          <ac:picMkLst>
            <pc:docMk/>
            <pc:sldMk cId="2374035305" sldId="1171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4DC1448-593C-414B-84E6-A3579F95D443}" dt="2021-03-31T22:08:19.135" v="1146" actId="14826"/>
        <pc:sldMkLst>
          <pc:docMk/>
          <pc:sldMk cId="3770295845" sldId="1172"/>
        </pc:sldMkLst>
        <pc:picChg chg="mod">
          <ac:chgData name="Scott O'Hara" userId="4af207364510c311" providerId="LiveId" clId="{64DC1448-593C-414B-84E6-A3579F95D443}" dt="2021-03-31T22:08:19.135" v="1146" actId="14826"/>
          <ac:picMkLst>
            <pc:docMk/>
            <pc:sldMk cId="3770295845" sldId="1172"/>
            <ac:picMk id="3" creationId="{3A437A83-C89E-4824-BF6A-05A45A11133D}"/>
          </ac:picMkLst>
        </pc:picChg>
      </pc:sldChg>
      <pc:sldChg chg="modSp add del mod">
        <pc:chgData name="Scott O'Hara" userId="4af207364510c311" providerId="LiveId" clId="{64DC1448-593C-414B-84E6-A3579F95D443}" dt="2021-03-31T22:45:06.749" v="1227" actId="2696"/>
        <pc:sldMkLst>
          <pc:docMk/>
          <pc:sldMk cId="2588678157" sldId="1173"/>
        </pc:sldMkLst>
        <pc:picChg chg="mod">
          <ac:chgData name="Scott O'Hara" userId="4af207364510c311" providerId="LiveId" clId="{64DC1448-593C-414B-84E6-A3579F95D443}" dt="2021-03-31T22:29:03.138" v="1157" actId="14826"/>
          <ac:picMkLst>
            <pc:docMk/>
            <pc:sldMk cId="2588678157" sldId="1173"/>
            <ac:picMk id="3" creationId="{3A437A83-C89E-4824-BF6A-05A45A11133D}"/>
          </ac:picMkLst>
        </pc:picChg>
      </pc:sldChg>
      <pc:sldChg chg="add del">
        <pc:chgData name="Scott O'Hara" userId="4af207364510c311" providerId="LiveId" clId="{64DC1448-593C-414B-84E6-A3579F95D443}" dt="2021-03-31T22:13:30.191" v="1151" actId="2696"/>
        <pc:sldMkLst>
          <pc:docMk/>
          <pc:sldMk cId="3496150765" sldId="1173"/>
        </pc:sldMkLst>
      </pc:sldChg>
      <pc:sldChg chg="modSp add mod ord">
        <pc:chgData name="Scott O'Hara" userId="4af207364510c311" providerId="LiveId" clId="{64DC1448-593C-414B-84E6-A3579F95D443}" dt="2021-03-31T22:53:53.262" v="1252" actId="14826"/>
        <pc:sldMkLst>
          <pc:docMk/>
          <pc:sldMk cId="1696331149" sldId="1174"/>
        </pc:sldMkLst>
        <pc:picChg chg="mod">
          <ac:chgData name="Scott O'Hara" userId="4af207364510c311" providerId="LiveId" clId="{64DC1448-593C-414B-84E6-A3579F95D443}" dt="2021-03-31T22:53:53.262" v="1252" actId="14826"/>
          <ac:picMkLst>
            <pc:docMk/>
            <pc:sldMk cId="1696331149" sldId="1174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4DC1448-593C-414B-84E6-A3579F95D443}" dt="2021-03-31T22:37:41.093" v="1217" actId="1076"/>
        <pc:sldMkLst>
          <pc:docMk/>
          <pc:sldMk cId="2598220153" sldId="1175"/>
        </pc:sldMkLst>
        <pc:spChg chg="mod">
          <ac:chgData name="Scott O'Hara" userId="4af207364510c311" providerId="LiveId" clId="{64DC1448-593C-414B-84E6-A3579F95D443}" dt="2021-03-31T22:37:41.093" v="1217" actId="1076"/>
          <ac:spMkLst>
            <pc:docMk/>
            <pc:sldMk cId="2598220153" sldId="1175"/>
            <ac:spMk id="2" creationId="{00000000-0000-0000-0000-000000000000}"/>
          </ac:spMkLst>
        </pc:spChg>
      </pc:sldChg>
      <pc:sldChg chg="modSp add mod">
        <pc:chgData name="Scott O'Hara" userId="4af207364510c311" providerId="LiveId" clId="{64DC1448-593C-414B-84E6-A3579F95D443}" dt="2021-03-31T22:42:15.746" v="1219" actId="14826"/>
        <pc:sldMkLst>
          <pc:docMk/>
          <pc:sldMk cId="690487794" sldId="1176"/>
        </pc:sldMkLst>
        <pc:picChg chg="mod">
          <ac:chgData name="Scott O'Hara" userId="4af207364510c311" providerId="LiveId" clId="{64DC1448-593C-414B-84E6-A3579F95D443}" dt="2021-03-31T22:42:15.746" v="1219" actId="14826"/>
          <ac:picMkLst>
            <pc:docMk/>
            <pc:sldMk cId="690487794" sldId="1176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4DC1448-593C-414B-84E6-A3579F95D443}" dt="2021-03-31T22:43:17.530" v="1222" actId="1076"/>
        <pc:sldMkLst>
          <pc:docMk/>
          <pc:sldMk cId="4165104410" sldId="1177"/>
        </pc:sldMkLst>
        <pc:picChg chg="mod">
          <ac:chgData name="Scott O'Hara" userId="4af207364510c311" providerId="LiveId" clId="{64DC1448-593C-414B-84E6-A3579F95D443}" dt="2021-03-31T22:43:17.530" v="1222" actId="1076"/>
          <ac:picMkLst>
            <pc:docMk/>
            <pc:sldMk cId="4165104410" sldId="1177"/>
            <ac:picMk id="3" creationId="{3A437A83-C89E-4824-BF6A-05A45A11133D}"/>
          </ac:picMkLst>
        </pc:picChg>
      </pc:sldChg>
      <pc:sldChg chg="modSp add mod ord">
        <pc:chgData name="Scott O'Hara" userId="4af207364510c311" providerId="LiveId" clId="{64DC1448-593C-414B-84E6-A3579F95D443}" dt="2021-03-31T22:45:29.194" v="1229" actId="1076"/>
        <pc:sldMkLst>
          <pc:docMk/>
          <pc:sldMk cId="413355368" sldId="1178"/>
        </pc:sldMkLst>
        <pc:picChg chg="mod">
          <ac:chgData name="Scott O'Hara" userId="4af207364510c311" providerId="LiveId" clId="{64DC1448-593C-414B-84E6-A3579F95D443}" dt="2021-03-31T22:45:29.194" v="1229" actId="1076"/>
          <ac:picMkLst>
            <pc:docMk/>
            <pc:sldMk cId="413355368" sldId="1178"/>
            <ac:picMk id="3" creationId="{3A437A83-C89E-4824-BF6A-05A45A11133D}"/>
          </ac:picMkLst>
        </pc:picChg>
      </pc:sldChg>
      <pc:sldChg chg="modSp add del mod">
        <pc:chgData name="Scott O'Hara" userId="4af207364510c311" providerId="LiveId" clId="{64DC1448-593C-414B-84E6-A3579F95D443}" dt="2021-03-31T22:54:31.656" v="1253" actId="47"/>
        <pc:sldMkLst>
          <pc:docMk/>
          <pc:sldMk cId="1586476021" sldId="1179"/>
        </pc:sldMkLst>
        <pc:picChg chg="mod">
          <ac:chgData name="Scott O'Hara" userId="4af207364510c311" providerId="LiveId" clId="{64DC1448-593C-414B-84E6-A3579F95D443}" dt="2021-03-31T22:46:59.610" v="1233" actId="14100"/>
          <ac:picMkLst>
            <pc:docMk/>
            <pc:sldMk cId="1586476021" sldId="1179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4DC1448-593C-414B-84E6-A3579F95D443}" dt="2021-03-31T22:48:13.592" v="1237" actId="14100"/>
        <pc:sldMkLst>
          <pc:docMk/>
          <pc:sldMk cId="3031547487" sldId="1180"/>
        </pc:sldMkLst>
        <pc:picChg chg="mod">
          <ac:chgData name="Scott O'Hara" userId="4af207364510c311" providerId="LiveId" clId="{64DC1448-593C-414B-84E6-A3579F95D443}" dt="2021-03-31T22:48:13.592" v="1237" actId="14100"/>
          <ac:picMkLst>
            <pc:docMk/>
            <pc:sldMk cId="3031547487" sldId="1180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4DC1448-593C-414B-84E6-A3579F95D443}" dt="2021-03-31T22:50:15.651" v="1243" actId="1076"/>
        <pc:sldMkLst>
          <pc:docMk/>
          <pc:sldMk cId="90734052" sldId="1181"/>
        </pc:sldMkLst>
        <pc:picChg chg="mod">
          <ac:chgData name="Scott O'Hara" userId="4af207364510c311" providerId="LiveId" clId="{64DC1448-593C-414B-84E6-A3579F95D443}" dt="2021-03-31T22:50:15.651" v="1243" actId="1076"/>
          <ac:picMkLst>
            <pc:docMk/>
            <pc:sldMk cId="90734052" sldId="1181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4DC1448-593C-414B-84E6-A3579F95D443}" dt="2021-03-31T22:51:49.093" v="1245" actId="14826"/>
        <pc:sldMkLst>
          <pc:docMk/>
          <pc:sldMk cId="2120577745" sldId="1182"/>
        </pc:sldMkLst>
        <pc:picChg chg="mod">
          <ac:chgData name="Scott O'Hara" userId="4af207364510c311" providerId="LiveId" clId="{64DC1448-593C-414B-84E6-A3579F95D443}" dt="2021-03-31T22:51:49.093" v="1245" actId="14826"/>
          <ac:picMkLst>
            <pc:docMk/>
            <pc:sldMk cId="2120577745" sldId="1182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4DC1448-593C-414B-84E6-A3579F95D443}" dt="2021-03-31T22:55:35.283" v="1255" actId="14826"/>
        <pc:sldMkLst>
          <pc:docMk/>
          <pc:sldMk cId="3271678855" sldId="1183"/>
        </pc:sldMkLst>
        <pc:picChg chg="mod">
          <ac:chgData name="Scott O'Hara" userId="4af207364510c311" providerId="LiveId" clId="{64DC1448-593C-414B-84E6-A3579F95D443}" dt="2021-03-31T22:55:35.283" v="1255" actId="14826"/>
          <ac:picMkLst>
            <pc:docMk/>
            <pc:sldMk cId="3271678855" sldId="1183"/>
            <ac:picMk id="3" creationId="{3A437A83-C89E-4824-BF6A-05A45A11133D}"/>
          </ac:picMkLst>
        </pc:picChg>
      </pc:sldChg>
      <pc:sldChg chg="modSp add mod ord">
        <pc:chgData name="Scott O'Hara" userId="4af207364510c311" providerId="LiveId" clId="{64DC1448-593C-414B-84E6-A3579F95D443}" dt="2021-03-31T22:56:38.870" v="1259"/>
        <pc:sldMkLst>
          <pc:docMk/>
          <pc:sldMk cId="2133175484" sldId="1184"/>
        </pc:sldMkLst>
        <pc:picChg chg="mod">
          <ac:chgData name="Scott O'Hara" userId="4af207364510c311" providerId="LiveId" clId="{64DC1448-593C-414B-84E6-A3579F95D443}" dt="2021-03-31T22:56:34.304" v="1257" actId="14826"/>
          <ac:picMkLst>
            <pc:docMk/>
            <pc:sldMk cId="2133175484" sldId="1184"/>
            <ac:picMk id="3" creationId="{3A437A83-C89E-4824-BF6A-05A45A11133D}"/>
          </ac:picMkLst>
        </pc:picChg>
      </pc:sldChg>
    </pc:docChg>
  </pc:docChgLst>
  <pc:docChgLst>
    <pc:chgData name="Scott O'Hara" userId="4af207364510c311" providerId="LiveId" clId="{69BC0C73-35CB-4441-962D-62F8D3404E96}"/>
    <pc:docChg chg="undo redo custSel addSld delSld modSld sldOrd">
      <pc:chgData name="Scott O'Hara" userId="4af207364510c311" providerId="LiveId" clId="{69BC0C73-35CB-4441-962D-62F8D3404E96}" dt="2021-04-28T22:58:57.984" v="1699" actId="1076"/>
      <pc:docMkLst>
        <pc:docMk/>
      </pc:docMkLst>
      <pc:sldChg chg="modSp mod">
        <pc:chgData name="Scott O'Hara" userId="4af207364510c311" providerId="LiveId" clId="{69BC0C73-35CB-4441-962D-62F8D3404E96}" dt="2021-04-27T22:00:17.231" v="13" actId="20577"/>
        <pc:sldMkLst>
          <pc:docMk/>
          <pc:sldMk cId="244012274" sldId="344"/>
        </pc:sldMkLst>
        <pc:spChg chg="mod">
          <ac:chgData name="Scott O'Hara" userId="4af207364510c311" providerId="LiveId" clId="{69BC0C73-35CB-4441-962D-62F8D3404E96}" dt="2021-04-27T22:00:17.231" v="13" actId="20577"/>
          <ac:spMkLst>
            <pc:docMk/>
            <pc:sldMk cId="244012274" sldId="344"/>
            <ac:spMk id="3" creationId="{00000000-0000-0000-0000-000000000000}"/>
          </ac:spMkLst>
        </pc:spChg>
      </pc:sldChg>
      <pc:sldChg chg="modSp mod">
        <pc:chgData name="Scott O'Hara" userId="4af207364510c311" providerId="LiveId" clId="{69BC0C73-35CB-4441-962D-62F8D3404E96}" dt="2021-04-28T22:58:57.984" v="1699" actId="1076"/>
        <pc:sldMkLst>
          <pc:docMk/>
          <pc:sldMk cId="970202411" sldId="1106"/>
        </pc:sldMkLst>
        <pc:spChg chg="mod">
          <ac:chgData name="Scott O'Hara" userId="4af207364510c311" providerId="LiveId" clId="{69BC0C73-35CB-4441-962D-62F8D3404E96}" dt="2021-04-28T22:58:57.984" v="1699" actId="1076"/>
          <ac:spMkLst>
            <pc:docMk/>
            <pc:sldMk cId="970202411" sldId="1106"/>
            <ac:spMk id="7" creationId="{B5FFD23F-0241-49DA-A33F-86CC245CFDE0}"/>
          </ac:spMkLst>
        </pc:spChg>
      </pc:sldChg>
      <pc:sldChg chg="addSp delSp modSp mod ord">
        <pc:chgData name="Scott O'Hara" userId="4af207364510c311" providerId="LiveId" clId="{69BC0C73-35CB-4441-962D-62F8D3404E96}" dt="2021-04-28T22:14:04.566" v="1596"/>
        <pc:sldMkLst>
          <pc:docMk/>
          <pc:sldMk cId="1786608204" sldId="1110"/>
        </pc:sldMkLst>
        <pc:spChg chg="del">
          <ac:chgData name="Scott O'Hara" userId="4af207364510c311" providerId="LiveId" clId="{69BC0C73-35CB-4441-962D-62F8D3404E96}" dt="2021-04-28T20:41:19.053" v="1366" actId="478"/>
          <ac:spMkLst>
            <pc:docMk/>
            <pc:sldMk cId="1786608204" sldId="1110"/>
            <ac:spMk id="2" creationId="{BAE338D2-5797-43F7-B03C-664872463202}"/>
          </ac:spMkLst>
        </pc:spChg>
        <pc:spChg chg="add mod">
          <ac:chgData name="Scott O'Hara" userId="4af207364510c311" providerId="LiveId" clId="{69BC0C73-35CB-4441-962D-62F8D3404E96}" dt="2021-04-28T20:42:39.746" v="1367" actId="1076"/>
          <ac:spMkLst>
            <pc:docMk/>
            <pc:sldMk cId="1786608204" sldId="1110"/>
            <ac:spMk id="4" creationId="{D3B38ADA-CF0A-46B9-A051-C69A618C88A6}"/>
          </ac:spMkLst>
        </pc:spChg>
        <pc:spChg chg="add mod">
          <ac:chgData name="Scott O'Hara" userId="4af207364510c311" providerId="LiveId" clId="{69BC0C73-35CB-4441-962D-62F8D3404E96}" dt="2021-04-28T20:41:09.715" v="1364" actId="1076"/>
          <ac:spMkLst>
            <pc:docMk/>
            <pc:sldMk cId="1786608204" sldId="1110"/>
            <ac:spMk id="6" creationId="{734989F9-0EDA-4BB4-A1BC-E3AD02592582}"/>
          </ac:spMkLst>
        </pc:spChg>
      </pc:sldChg>
      <pc:sldChg chg="modSp mod">
        <pc:chgData name="Scott O'Hara" userId="4af207364510c311" providerId="LiveId" clId="{69BC0C73-35CB-4441-962D-62F8D3404E96}" dt="2021-04-27T22:13:14.486" v="72" actId="1076"/>
        <pc:sldMkLst>
          <pc:docMk/>
          <pc:sldMk cId="1582859660" sldId="1122"/>
        </pc:sldMkLst>
        <pc:spChg chg="mod">
          <ac:chgData name="Scott O'Hara" userId="4af207364510c311" providerId="LiveId" clId="{69BC0C73-35CB-4441-962D-62F8D3404E96}" dt="2021-04-27T22:13:14.486" v="72" actId="1076"/>
          <ac:spMkLst>
            <pc:docMk/>
            <pc:sldMk cId="1582859660" sldId="1122"/>
            <ac:spMk id="2" creationId="{00000000-0000-0000-0000-000000000000}"/>
          </ac:spMkLst>
        </pc:spChg>
      </pc:sldChg>
      <pc:sldChg chg="modSp mod">
        <pc:chgData name="Scott O'Hara" userId="4af207364510c311" providerId="LiveId" clId="{69BC0C73-35CB-4441-962D-62F8D3404E96}" dt="2021-04-27T22:11:46.652" v="50" actId="1076"/>
        <pc:sldMkLst>
          <pc:docMk/>
          <pc:sldMk cId="3606379641" sldId="1123"/>
        </pc:sldMkLst>
        <pc:spChg chg="mod">
          <ac:chgData name="Scott O'Hara" userId="4af207364510c311" providerId="LiveId" clId="{69BC0C73-35CB-4441-962D-62F8D3404E96}" dt="2021-04-27T22:11:46.652" v="50" actId="1076"/>
          <ac:spMkLst>
            <pc:docMk/>
            <pc:sldMk cId="3606379641" sldId="1123"/>
            <ac:spMk id="2" creationId="{00000000-0000-0000-0000-000000000000}"/>
          </ac:spMkLst>
        </pc:spChg>
      </pc:sldChg>
      <pc:sldChg chg="addSp delSp mod">
        <pc:chgData name="Scott O'Hara" userId="4af207364510c311" providerId="LiveId" clId="{69BC0C73-35CB-4441-962D-62F8D3404E96}" dt="2021-04-28T17:36:39.585" v="113" actId="9405"/>
        <pc:sldMkLst>
          <pc:docMk/>
          <pc:sldMk cId="2699496247" sldId="1124"/>
        </pc:sldMkLst>
        <pc:inkChg chg="add del">
          <ac:chgData name="Scott O'Hara" userId="4af207364510c311" providerId="LiveId" clId="{69BC0C73-35CB-4441-962D-62F8D3404E96}" dt="2021-04-28T17:36:10.192" v="108" actId="9405"/>
          <ac:inkMkLst>
            <pc:docMk/>
            <pc:sldMk cId="2699496247" sldId="1124"/>
            <ac:inkMk id="2" creationId="{4BC8AE89-BEF8-4E1D-B81C-736D9029A006}"/>
          </ac:inkMkLst>
        </pc:inkChg>
        <pc:inkChg chg="add del">
          <ac:chgData name="Scott O'Hara" userId="4af207364510c311" providerId="LiveId" clId="{69BC0C73-35CB-4441-962D-62F8D3404E96}" dt="2021-04-28T17:36:19.030" v="110" actId="9405"/>
          <ac:inkMkLst>
            <pc:docMk/>
            <pc:sldMk cId="2699496247" sldId="1124"/>
            <ac:inkMk id="4" creationId="{72C6CE4E-002B-486D-85C7-DFC63CBF4835}"/>
          </ac:inkMkLst>
        </pc:inkChg>
        <pc:inkChg chg="add del">
          <ac:chgData name="Scott O'Hara" userId="4af207364510c311" providerId="LiveId" clId="{69BC0C73-35CB-4441-962D-62F8D3404E96}" dt="2021-04-28T17:36:25.024" v="112" actId="9405"/>
          <ac:inkMkLst>
            <pc:docMk/>
            <pc:sldMk cId="2699496247" sldId="1124"/>
            <ac:inkMk id="5" creationId="{F61F25E6-9B6C-4DC7-B360-6CC2601C39E1}"/>
          </ac:inkMkLst>
        </pc:inkChg>
        <pc:inkChg chg="add">
          <ac:chgData name="Scott O'Hara" userId="4af207364510c311" providerId="LiveId" clId="{69BC0C73-35CB-4441-962D-62F8D3404E96}" dt="2021-04-28T17:36:39.585" v="113" actId="9405"/>
          <ac:inkMkLst>
            <pc:docMk/>
            <pc:sldMk cId="2699496247" sldId="1124"/>
            <ac:inkMk id="6" creationId="{4F01AB9A-19F8-4D0D-9676-6AED1B2B7D1A}"/>
          </ac:inkMkLst>
        </pc:inkChg>
      </pc:sldChg>
      <pc:sldChg chg="addSp delSp mod">
        <pc:chgData name="Scott O'Hara" userId="4af207364510c311" providerId="LiveId" clId="{69BC0C73-35CB-4441-962D-62F8D3404E96}" dt="2021-04-28T17:35:37.683" v="106" actId="9405"/>
        <pc:sldMkLst>
          <pc:docMk/>
          <pc:sldMk cId="1364574351" sldId="1125"/>
        </pc:sldMkLst>
        <pc:inkChg chg="add del">
          <ac:chgData name="Scott O'Hara" userId="4af207364510c311" providerId="LiveId" clId="{69BC0C73-35CB-4441-962D-62F8D3404E96}" dt="2021-04-28T17:35:28.775" v="105" actId="9405"/>
          <ac:inkMkLst>
            <pc:docMk/>
            <pc:sldMk cId="1364574351" sldId="1125"/>
            <ac:inkMk id="2" creationId="{A72806B8-B91A-41E3-BCF2-2A40E7F31387}"/>
          </ac:inkMkLst>
        </pc:inkChg>
        <pc:inkChg chg="add">
          <ac:chgData name="Scott O'Hara" userId="4af207364510c311" providerId="LiveId" clId="{69BC0C73-35CB-4441-962D-62F8D3404E96}" dt="2021-04-28T17:35:37.683" v="106" actId="9405"/>
          <ac:inkMkLst>
            <pc:docMk/>
            <pc:sldMk cId="1364574351" sldId="1125"/>
            <ac:inkMk id="4" creationId="{961AC14A-A501-414F-8E55-C8B1752DDFEE}"/>
          </ac:inkMkLst>
        </pc:inkChg>
      </pc:sldChg>
      <pc:sldChg chg="del">
        <pc:chgData name="Scott O'Hara" userId="4af207364510c311" providerId="LiveId" clId="{69BC0C73-35CB-4441-962D-62F8D3404E96}" dt="2021-04-27T22:15:21.787" v="74" actId="47"/>
        <pc:sldMkLst>
          <pc:docMk/>
          <pc:sldMk cId="54106869" sldId="1127"/>
        </pc:sldMkLst>
      </pc:sldChg>
      <pc:sldChg chg="del">
        <pc:chgData name="Scott O'Hara" userId="4af207364510c311" providerId="LiveId" clId="{69BC0C73-35CB-4441-962D-62F8D3404E96}" dt="2021-04-27T22:15:14.319" v="73" actId="47"/>
        <pc:sldMkLst>
          <pc:docMk/>
          <pc:sldMk cId="3842587144" sldId="1129"/>
        </pc:sldMkLst>
      </pc:sldChg>
      <pc:sldChg chg="modSp mod">
        <pc:chgData name="Scott O'Hara" userId="4af207364510c311" providerId="LiveId" clId="{69BC0C73-35CB-4441-962D-62F8D3404E96}" dt="2021-04-27T22:23:56.261" v="103" actId="1076"/>
        <pc:sldMkLst>
          <pc:docMk/>
          <pc:sldMk cId="329731423" sldId="1130"/>
        </pc:sldMkLst>
        <pc:spChg chg="mod">
          <ac:chgData name="Scott O'Hara" userId="4af207364510c311" providerId="LiveId" clId="{69BC0C73-35CB-4441-962D-62F8D3404E96}" dt="2021-04-27T22:23:56.261" v="103" actId="1076"/>
          <ac:spMkLst>
            <pc:docMk/>
            <pc:sldMk cId="329731423" sldId="1130"/>
            <ac:spMk id="2" creationId="{00000000-0000-0000-0000-000000000000}"/>
          </ac:spMkLst>
        </pc:spChg>
      </pc:sldChg>
      <pc:sldChg chg="modSp mod">
        <pc:chgData name="Scott O'Hara" userId="4af207364510c311" providerId="LiveId" clId="{69BC0C73-35CB-4441-962D-62F8D3404E96}" dt="2021-04-28T22:28:25.404" v="1623" actId="20577"/>
        <pc:sldMkLst>
          <pc:docMk/>
          <pc:sldMk cId="4261844827" sldId="1133"/>
        </pc:sldMkLst>
        <pc:spChg chg="mod">
          <ac:chgData name="Scott O'Hara" userId="4af207364510c311" providerId="LiveId" clId="{69BC0C73-35CB-4441-962D-62F8D3404E96}" dt="2021-04-28T22:28:25.404" v="1623" actId="20577"/>
          <ac:spMkLst>
            <pc:docMk/>
            <pc:sldMk cId="4261844827" sldId="1133"/>
            <ac:spMk id="2" creationId="{00000000-0000-0000-0000-000000000000}"/>
          </ac:spMkLst>
        </pc:spChg>
      </pc:sldChg>
      <pc:sldChg chg="del">
        <pc:chgData name="Scott O'Hara" userId="4af207364510c311" providerId="LiveId" clId="{69BC0C73-35CB-4441-962D-62F8D3404E96}" dt="2021-04-28T18:47:37.060" v="619" actId="47"/>
        <pc:sldMkLst>
          <pc:docMk/>
          <pc:sldMk cId="288903360" sldId="1137"/>
        </pc:sldMkLst>
      </pc:sldChg>
      <pc:sldChg chg="addSp delSp modSp mod ord">
        <pc:chgData name="Scott O'Hara" userId="4af207364510c311" providerId="LiveId" clId="{69BC0C73-35CB-4441-962D-62F8D3404E96}" dt="2021-04-28T18:36:47.971" v="618" actId="164"/>
        <pc:sldMkLst>
          <pc:docMk/>
          <pc:sldMk cId="2554511786" sldId="1138"/>
        </pc:sldMkLst>
        <pc:spChg chg="add mod">
          <ac:chgData name="Scott O'Hara" userId="4af207364510c311" providerId="LiveId" clId="{69BC0C73-35CB-4441-962D-62F8D3404E96}" dt="2021-04-28T18:36:47.971" v="618" actId="164"/>
          <ac:spMkLst>
            <pc:docMk/>
            <pc:sldMk cId="2554511786" sldId="1138"/>
            <ac:spMk id="14" creationId="{931F5D28-DC31-4782-A033-D1438067111E}"/>
          </ac:spMkLst>
        </pc:spChg>
        <pc:spChg chg="add mod">
          <ac:chgData name="Scott O'Hara" userId="4af207364510c311" providerId="LiveId" clId="{69BC0C73-35CB-4441-962D-62F8D3404E96}" dt="2021-04-28T18:36:47.971" v="618" actId="164"/>
          <ac:spMkLst>
            <pc:docMk/>
            <pc:sldMk cId="2554511786" sldId="1138"/>
            <ac:spMk id="15" creationId="{D5CE3083-3E2F-4917-A0EF-E31156F1733F}"/>
          </ac:spMkLst>
        </pc:spChg>
        <pc:grpChg chg="add mod">
          <ac:chgData name="Scott O'Hara" userId="4af207364510c311" providerId="LiveId" clId="{69BC0C73-35CB-4441-962D-62F8D3404E96}" dt="2021-04-28T18:36:47.971" v="618" actId="164"/>
          <ac:grpSpMkLst>
            <pc:docMk/>
            <pc:sldMk cId="2554511786" sldId="1138"/>
            <ac:grpSpMk id="16" creationId="{0B19E791-07A2-4E57-90A8-3246AD2C91C7}"/>
          </ac:grpSpMkLst>
        </pc:grpChg>
        <pc:picChg chg="add del mod ord">
          <ac:chgData name="Scott O'Hara" userId="4af207364510c311" providerId="LiveId" clId="{69BC0C73-35CB-4441-962D-62F8D3404E96}" dt="2021-04-28T18:36:47.971" v="618" actId="164"/>
          <ac:picMkLst>
            <pc:docMk/>
            <pc:sldMk cId="2554511786" sldId="1138"/>
            <ac:picMk id="3" creationId="{3A437A83-C89E-4824-BF6A-05A45A11133D}"/>
          </ac:picMkLst>
        </pc:picChg>
        <pc:inkChg chg="add del">
          <ac:chgData name="Scott O'Hara" userId="4af207364510c311" providerId="LiveId" clId="{69BC0C73-35CB-4441-962D-62F8D3404E96}" dt="2021-04-28T17:43:37.324" v="117" actId="9405"/>
          <ac:inkMkLst>
            <pc:docMk/>
            <pc:sldMk cId="2554511786" sldId="1138"/>
            <ac:inkMk id="2" creationId="{3924F0BB-C633-47C5-9EFB-3F4A3A72F557}"/>
          </ac:inkMkLst>
        </pc:inkChg>
        <pc:inkChg chg="add del">
          <ac:chgData name="Scott O'Hara" userId="4af207364510c311" providerId="LiveId" clId="{69BC0C73-35CB-4441-962D-62F8D3404E96}" dt="2021-04-28T18:33:46.080" v="613" actId="478"/>
          <ac:inkMkLst>
            <pc:docMk/>
            <pc:sldMk cId="2554511786" sldId="1138"/>
            <ac:inkMk id="4" creationId="{08844BB7-58DD-4DD2-B04E-A9EF1598D5F1}"/>
          </ac:inkMkLst>
        </pc:inkChg>
        <pc:inkChg chg="add del">
          <ac:chgData name="Scott O'Hara" userId="4af207364510c311" providerId="LiveId" clId="{69BC0C73-35CB-4441-962D-62F8D3404E96}" dt="2021-04-28T18:29:43.760" v="588" actId="478"/>
          <ac:inkMkLst>
            <pc:docMk/>
            <pc:sldMk cId="2554511786" sldId="1138"/>
            <ac:inkMk id="5" creationId="{757C3A95-A687-46CD-A3B1-EB3BE56C91C6}"/>
          </ac:inkMkLst>
        </pc:inkChg>
        <pc:inkChg chg="add del">
          <ac:chgData name="Scott O'Hara" userId="4af207364510c311" providerId="LiveId" clId="{69BC0C73-35CB-4441-962D-62F8D3404E96}" dt="2021-04-28T18:33:46.080" v="613" actId="478"/>
          <ac:inkMkLst>
            <pc:docMk/>
            <pc:sldMk cId="2554511786" sldId="1138"/>
            <ac:inkMk id="6" creationId="{96068B59-ADE9-49EF-A29E-F05012CFB4F1}"/>
          </ac:inkMkLst>
        </pc:inkChg>
        <pc:inkChg chg="add del">
          <ac:chgData name="Scott O'Hara" userId="4af207364510c311" providerId="LiveId" clId="{69BC0C73-35CB-4441-962D-62F8D3404E96}" dt="2021-04-28T18:33:46.080" v="613" actId="478"/>
          <ac:inkMkLst>
            <pc:docMk/>
            <pc:sldMk cId="2554511786" sldId="1138"/>
            <ac:inkMk id="7" creationId="{BC941E6B-46CA-4A05-8D3D-CEDCABDBA205}"/>
          </ac:inkMkLst>
        </pc:inkChg>
        <pc:inkChg chg="add del">
          <ac:chgData name="Scott O'Hara" userId="4af207364510c311" providerId="LiveId" clId="{69BC0C73-35CB-4441-962D-62F8D3404E96}" dt="2021-04-28T18:33:46.080" v="613" actId="478"/>
          <ac:inkMkLst>
            <pc:docMk/>
            <pc:sldMk cId="2554511786" sldId="1138"/>
            <ac:inkMk id="8" creationId="{374CA74D-444A-4120-A0C8-3F5A35BD0BF4}"/>
          </ac:inkMkLst>
        </pc:inkChg>
        <pc:inkChg chg="add del">
          <ac:chgData name="Scott O'Hara" userId="4af207364510c311" providerId="LiveId" clId="{69BC0C73-35CB-4441-962D-62F8D3404E96}" dt="2021-04-28T18:33:46.080" v="613" actId="478"/>
          <ac:inkMkLst>
            <pc:docMk/>
            <pc:sldMk cId="2554511786" sldId="1138"/>
            <ac:inkMk id="9" creationId="{9071FBC6-02B1-4479-9149-395AB9B15FA1}"/>
          </ac:inkMkLst>
        </pc:inkChg>
        <pc:inkChg chg="add del">
          <ac:chgData name="Scott O'Hara" userId="4af207364510c311" providerId="LiveId" clId="{69BC0C73-35CB-4441-962D-62F8D3404E96}" dt="2021-04-28T18:33:46.080" v="613" actId="478"/>
          <ac:inkMkLst>
            <pc:docMk/>
            <pc:sldMk cId="2554511786" sldId="1138"/>
            <ac:inkMk id="10" creationId="{218A23AB-E44F-4284-886E-8EDE139BF132}"/>
          </ac:inkMkLst>
        </pc:inkChg>
        <pc:inkChg chg="add del">
          <ac:chgData name="Scott O'Hara" userId="4af207364510c311" providerId="LiveId" clId="{69BC0C73-35CB-4441-962D-62F8D3404E96}" dt="2021-04-28T18:33:46.080" v="613" actId="478"/>
          <ac:inkMkLst>
            <pc:docMk/>
            <pc:sldMk cId="2554511786" sldId="1138"/>
            <ac:inkMk id="11" creationId="{B4F617CC-1B09-45CB-9AA0-CF2B73D3B40A}"/>
          </ac:inkMkLst>
        </pc:inkChg>
        <pc:inkChg chg="add del">
          <ac:chgData name="Scott O'Hara" userId="4af207364510c311" providerId="LiveId" clId="{69BC0C73-35CB-4441-962D-62F8D3404E96}" dt="2021-04-28T18:33:46.080" v="613" actId="478"/>
          <ac:inkMkLst>
            <pc:docMk/>
            <pc:sldMk cId="2554511786" sldId="1138"/>
            <ac:inkMk id="12" creationId="{A0B4308C-E8DE-4E0E-9190-87C03C9013F1}"/>
          </ac:inkMkLst>
        </pc:inkChg>
        <pc:inkChg chg="add del">
          <ac:chgData name="Scott O'Hara" userId="4af207364510c311" providerId="LiveId" clId="{69BC0C73-35CB-4441-962D-62F8D3404E96}" dt="2021-04-28T18:33:46.080" v="613" actId="478"/>
          <ac:inkMkLst>
            <pc:docMk/>
            <pc:sldMk cId="2554511786" sldId="1138"/>
            <ac:inkMk id="13" creationId="{745B54F9-0B2B-49E2-970D-12AE6F2D0D9D}"/>
          </ac:inkMkLst>
        </pc:inkChg>
      </pc:sldChg>
      <pc:sldChg chg="addSp delSp modSp mod setBg">
        <pc:chgData name="Scott O'Hara" userId="4af207364510c311" providerId="LiveId" clId="{69BC0C73-35CB-4441-962D-62F8D3404E96}" dt="2021-04-28T19:31:32.505" v="830" actId="1076"/>
        <pc:sldMkLst>
          <pc:docMk/>
          <pc:sldMk cId="1705610228" sldId="1141"/>
        </pc:sldMkLst>
        <pc:spChg chg="add mod ord">
          <ac:chgData name="Scott O'Hara" userId="4af207364510c311" providerId="LiveId" clId="{69BC0C73-35CB-4441-962D-62F8D3404E96}" dt="2021-04-28T19:31:31.558" v="829" actId="1076"/>
          <ac:spMkLst>
            <pc:docMk/>
            <pc:sldMk cId="1705610228" sldId="1141"/>
            <ac:spMk id="2" creationId="{3B71D463-0A45-473C-B78F-1FDF0B227D66}"/>
          </ac:spMkLst>
        </pc:spChg>
        <pc:spChg chg="add mod ord">
          <ac:chgData name="Scott O'Hara" userId="4af207364510c311" providerId="LiveId" clId="{69BC0C73-35CB-4441-962D-62F8D3404E96}" dt="2021-04-28T18:24:01.287" v="445" actId="207"/>
          <ac:spMkLst>
            <pc:docMk/>
            <pc:sldMk cId="1705610228" sldId="1141"/>
            <ac:spMk id="4" creationId="{1ABCCA02-6D2B-4FE6-8B4F-B73381697F8F}"/>
          </ac:spMkLst>
        </pc:spChg>
        <pc:spChg chg="add mod ord">
          <ac:chgData name="Scott O'Hara" userId="4af207364510c311" providerId="LiveId" clId="{69BC0C73-35CB-4441-962D-62F8D3404E96}" dt="2021-04-28T18:24:28.261" v="563" actId="207"/>
          <ac:spMkLst>
            <pc:docMk/>
            <pc:sldMk cId="1705610228" sldId="1141"/>
            <ac:spMk id="5" creationId="{09C1A41D-673B-4931-AF02-5F88D8839E82}"/>
          </ac:spMkLst>
        </pc:spChg>
        <pc:spChg chg="add mod">
          <ac:chgData name="Scott O'Hara" userId="4af207364510c311" providerId="LiveId" clId="{69BC0C73-35CB-4441-962D-62F8D3404E96}" dt="2021-04-28T18:10:16.407" v="286" actId="1076"/>
          <ac:spMkLst>
            <pc:docMk/>
            <pc:sldMk cId="1705610228" sldId="1141"/>
            <ac:spMk id="35" creationId="{FE4B909D-E5E3-48F6-8533-9EAB859CA777}"/>
          </ac:spMkLst>
        </pc:spChg>
        <pc:spChg chg="add mod">
          <ac:chgData name="Scott O'Hara" userId="4af207364510c311" providerId="LiveId" clId="{69BC0C73-35CB-4441-962D-62F8D3404E96}" dt="2021-04-28T18:24:42.750" v="564" actId="1076"/>
          <ac:spMkLst>
            <pc:docMk/>
            <pc:sldMk cId="1705610228" sldId="1141"/>
            <ac:spMk id="36" creationId="{B8C4CF49-876A-4D0F-9E48-0112B428CC22}"/>
          </ac:spMkLst>
        </pc:spChg>
        <pc:spChg chg="add mod">
          <ac:chgData name="Scott O'Hara" userId="4af207364510c311" providerId="LiveId" clId="{69BC0C73-35CB-4441-962D-62F8D3404E96}" dt="2021-04-28T18:25:59.786" v="575" actId="1076"/>
          <ac:spMkLst>
            <pc:docMk/>
            <pc:sldMk cId="1705610228" sldId="1141"/>
            <ac:spMk id="37" creationId="{7C36F4E9-691D-4F21-B3B7-EDF754383154}"/>
          </ac:spMkLst>
        </pc:spChg>
        <pc:spChg chg="add mod">
          <ac:chgData name="Scott O'Hara" userId="4af207364510c311" providerId="LiveId" clId="{69BC0C73-35CB-4441-962D-62F8D3404E96}" dt="2021-04-28T18:27:31.429" v="582" actId="1076"/>
          <ac:spMkLst>
            <pc:docMk/>
            <pc:sldMk cId="1705610228" sldId="1141"/>
            <ac:spMk id="38" creationId="{3A4473B8-431D-4EA7-99E8-EF6FAC200FEF}"/>
          </ac:spMkLst>
        </pc:spChg>
        <pc:picChg chg="mod ord">
          <ac:chgData name="Scott O'Hara" userId="4af207364510c311" providerId="LiveId" clId="{69BC0C73-35CB-4441-962D-62F8D3404E96}" dt="2021-04-28T19:31:32.505" v="830" actId="1076"/>
          <ac:picMkLst>
            <pc:docMk/>
            <pc:sldMk cId="1705610228" sldId="1141"/>
            <ac:picMk id="3" creationId="{3A437A83-C89E-4824-BF6A-05A45A11133D}"/>
          </ac:picMkLst>
        </pc:picChg>
        <pc:inkChg chg="add del">
          <ac:chgData name="Scott O'Hara" userId="4af207364510c311" providerId="LiveId" clId="{69BC0C73-35CB-4441-962D-62F8D3404E96}" dt="2021-04-28T18:00:14.924" v="235" actId="9405"/>
          <ac:inkMkLst>
            <pc:docMk/>
            <pc:sldMk cId="1705610228" sldId="1141"/>
            <ac:inkMk id="6" creationId="{8EDDFE85-60B4-4A4D-A431-D4BB03DFFAD7}"/>
          </ac:inkMkLst>
        </pc:inkChg>
        <pc:inkChg chg="add del">
          <ac:chgData name="Scott O'Hara" userId="4af207364510c311" providerId="LiveId" clId="{69BC0C73-35CB-4441-962D-62F8D3404E96}" dt="2021-04-28T18:20:54.871" v="311" actId="478"/>
          <ac:inkMkLst>
            <pc:docMk/>
            <pc:sldMk cId="1705610228" sldId="1141"/>
            <ac:inkMk id="7" creationId="{4E6CA638-D121-4948-B70F-92EE4376FC9B}"/>
          </ac:inkMkLst>
        </pc:inkChg>
        <pc:inkChg chg="add del">
          <ac:chgData name="Scott O'Hara" userId="4af207364510c311" providerId="LiveId" clId="{69BC0C73-35CB-4441-962D-62F8D3404E96}" dt="2021-04-28T18:01:06.783" v="240" actId="9405"/>
          <ac:inkMkLst>
            <pc:docMk/>
            <pc:sldMk cId="1705610228" sldId="1141"/>
            <ac:inkMk id="8" creationId="{0FAD9D21-C47D-4D4B-8B28-D68143A212DE}"/>
          </ac:inkMkLst>
        </pc:inkChg>
        <pc:inkChg chg="add del">
          <ac:chgData name="Scott O'Hara" userId="4af207364510c311" providerId="LiveId" clId="{69BC0C73-35CB-4441-962D-62F8D3404E96}" dt="2021-04-28T18:02:16.146" v="242" actId="9405"/>
          <ac:inkMkLst>
            <pc:docMk/>
            <pc:sldMk cId="1705610228" sldId="1141"/>
            <ac:inkMk id="9" creationId="{4F372144-B35A-4F2B-A83C-5EC0CFD99185}"/>
          </ac:inkMkLst>
        </pc:inkChg>
        <pc:inkChg chg="add del">
          <ac:chgData name="Scott O'Hara" userId="4af207364510c311" providerId="LiveId" clId="{69BC0C73-35CB-4441-962D-62F8D3404E96}" dt="2021-04-28T18:02:51.595" v="244"/>
          <ac:inkMkLst>
            <pc:docMk/>
            <pc:sldMk cId="1705610228" sldId="1141"/>
            <ac:inkMk id="10" creationId="{230094DB-BE58-41BA-8121-114B41F592A7}"/>
          </ac:inkMkLst>
        </pc:inkChg>
        <pc:inkChg chg="add del">
          <ac:chgData name="Scott O'Hara" userId="4af207364510c311" providerId="LiveId" clId="{69BC0C73-35CB-4441-962D-62F8D3404E96}" dt="2021-04-28T18:05:38.534" v="248"/>
          <ac:inkMkLst>
            <pc:docMk/>
            <pc:sldMk cId="1705610228" sldId="1141"/>
            <ac:inkMk id="11" creationId="{8D289145-E96B-4F53-9133-EA007E3D3F3D}"/>
          </ac:inkMkLst>
        </pc:inkChg>
        <pc:inkChg chg="add del">
          <ac:chgData name="Scott O'Hara" userId="4af207364510c311" providerId="LiveId" clId="{69BC0C73-35CB-4441-962D-62F8D3404E96}" dt="2021-04-28T18:19:57.757" v="301" actId="478"/>
          <ac:inkMkLst>
            <pc:docMk/>
            <pc:sldMk cId="1705610228" sldId="1141"/>
            <ac:inkMk id="12" creationId="{A8D816C7-8DC8-483C-900F-0070D3EEE5D7}"/>
          </ac:inkMkLst>
        </pc:inkChg>
        <pc:inkChg chg="add del">
          <ac:chgData name="Scott O'Hara" userId="4af207364510c311" providerId="LiveId" clId="{69BC0C73-35CB-4441-962D-62F8D3404E96}" dt="2021-04-28T18:06:57.353" v="263"/>
          <ac:inkMkLst>
            <pc:docMk/>
            <pc:sldMk cId="1705610228" sldId="1141"/>
            <ac:inkMk id="13" creationId="{8562A7B2-A499-4BC1-8632-921CD064B950}"/>
          </ac:inkMkLst>
        </pc:inkChg>
        <pc:inkChg chg="add del">
          <ac:chgData name="Scott O'Hara" userId="4af207364510c311" providerId="LiveId" clId="{69BC0C73-35CB-4441-962D-62F8D3404E96}" dt="2021-04-28T18:20:05.414" v="304" actId="478"/>
          <ac:inkMkLst>
            <pc:docMk/>
            <pc:sldMk cId="1705610228" sldId="1141"/>
            <ac:inkMk id="14" creationId="{1F24E16B-4EE2-4EF7-B30B-ADE56FE12FE6}"/>
          </ac:inkMkLst>
        </pc:inkChg>
        <pc:inkChg chg="add del">
          <ac:chgData name="Scott O'Hara" userId="4af207364510c311" providerId="LiveId" clId="{69BC0C73-35CB-4441-962D-62F8D3404E96}" dt="2021-04-28T18:20:25.056" v="306" actId="478"/>
          <ac:inkMkLst>
            <pc:docMk/>
            <pc:sldMk cId="1705610228" sldId="1141"/>
            <ac:inkMk id="15" creationId="{8BC96D2A-638C-4CBF-B9B2-6A9CDFCE189D}"/>
          </ac:inkMkLst>
        </pc:inkChg>
        <pc:inkChg chg="add del mod">
          <ac:chgData name="Scott O'Hara" userId="4af207364510c311" providerId="LiveId" clId="{69BC0C73-35CB-4441-962D-62F8D3404E96}" dt="2021-04-28T18:20:40.948" v="309" actId="478"/>
          <ac:inkMkLst>
            <pc:docMk/>
            <pc:sldMk cId="1705610228" sldId="1141"/>
            <ac:inkMk id="16" creationId="{28034263-3E53-427B-80BD-818B5366C3F3}"/>
          </ac:inkMkLst>
        </pc:inkChg>
        <pc:inkChg chg="add del">
          <ac:chgData name="Scott O'Hara" userId="4af207364510c311" providerId="LiveId" clId="{69BC0C73-35CB-4441-962D-62F8D3404E96}" dt="2021-04-28T18:20:00.217" v="302" actId="478"/>
          <ac:inkMkLst>
            <pc:docMk/>
            <pc:sldMk cId="1705610228" sldId="1141"/>
            <ac:inkMk id="17" creationId="{20264235-75C6-4190-9BD8-637F5D601737}"/>
          </ac:inkMkLst>
        </pc:inkChg>
        <pc:inkChg chg="add del">
          <ac:chgData name="Scott O'Hara" userId="4af207364510c311" providerId="LiveId" clId="{69BC0C73-35CB-4441-962D-62F8D3404E96}" dt="2021-04-28T18:06:09.046" v="254"/>
          <ac:inkMkLst>
            <pc:docMk/>
            <pc:sldMk cId="1705610228" sldId="1141"/>
            <ac:inkMk id="18" creationId="{42A1B246-B75E-4CCF-A496-5EB6EC2F73E3}"/>
          </ac:inkMkLst>
        </pc:inkChg>
        <pc:inkChg chg="add del">
          <ac:chgData name="Scott O'Hara" userId="4af207364510c311" providerId="LiveId" clId="{69BC0C73-35CB-4441-962D-62F8D3404E96}" dt="2021-04-28T18:06:09.046" v="254"/>
          <ac:inkMkLst>
            <pc:docMk/>
            <pc:sldMk cId="1705610228" sldId="1141"/>
            <ac:inkMk id="19" creationId="{C4256C6D-3826-414F-B1D2-95D2C2BCFE97}"/>
          </ac:inkMkLst>
        </pc:inkChg>
        <pc:inkChg chg="add del">
          <ac:chgData name="Scott O'Hara" userId="4af207364510c311" providerId="LiveId" clId="{69BC0C73-35CB-4441-962D-62F8D3404E96}" dt="2021-04-28T18:06:29.453" v="262"/>
          <ac:inkMkLst>
            <pc:docMk/>
            <pc:sldMk cId="1705610228" sldId="1141"/>
            <ac:inkMk id="20" creationId="{BDBA0FF8-E30E-44D1-BAB4-121CA937D4E7}"/>
          </ac:inkMkLst>
        </pc:inkChg>
        <pc:inkChg chg="add del">
          <ac:chgData name="Scott O'Hara" userId="4af207364510c311" providerId="LiveId" clId="{69BC0C73-35CB-4441-962D-62F8D3404E96}" dt="2021-04-28T18:06:29.453" v="262"/>
          <ac:inkMkLst>
            <pc:docMk/>
            <pc:sldMk cId="1705610228" sldId="1141"/>
            <ac:inkMk id="21" creationId="{08BA6717-EFE0-4101-9B7B-D3172ED66CC1}"/>
          </ac:inkMkLst>
        </pc:inkChg>
        <pc:inkChg chg="add del">
          <ac:chgData name="Scott O'Hara" userId="4af207364510c311" providerId="LiveId" clId="{69BC0C73-35CB-4441-962D-62F8D3404E96}" dt="2021-04-28T18:06:28.656" v="261"/>
          <ac:inkMkLst>
            <pc:docMk/>
            <pc:sldMk cId="1705610228" sldId="1141"/>
            <ac:inkMk id="22" creationId="{6B71152D-E083-4155-81E7-C94DDCF45B55}"/>
          </ac:inkMkLst>
        </pc:inkChg>
        <pc:inkChg chg="add del">
          <ac:chgData name="Scott O'Hara" userId="4af207364510c311" providerId="LiveId" clId="{69BC0C73-35CB-4441-962D-62F8D3404E96}" dt="2021-04-28T18:06:28.656" v="261"/>
          <ac:inkMkLst>
            <pc:docMk/>
            <pc:sldMk cId="1705610228" sldId="1141"/>
            <ac:inkMk id="23" creationId="{45FC7848-8507-4E79-8A9D-146A113BC36B}"/>
          </ac:inkMkLst>
        </pc:inkChg>
        <pc:inkChg chg="add del">
          <ac:chgData name="Scott O'Hara" userId="4af207364510c311" providerId="LiveId" clId="{69BC0C73-35CB-4441-962D-62F8D3404E96}" dt="2021-04-28T18:19:55.235" v="300" actId="478"/>
          <ac:inkMkLst>
            <pc:docMk/>
            <pc:sldMk cId="1705610228" sldId="1141"/>
            <ac:inkMk id="24" creationId="{6C8C2A47-0245-4062-A125-D159FFE6BA30}"/>
          </ac:inkMkLst>
        </pc:inkChg>
        <pc:inkChg chg="add del">
          <ac:chgData name="Scott O'Hara" userId="4af207364510c311" providerId="LiveId" clId="{69BC0C73-35CB-4441-962D-62F8D3404E96}" dt="2021-04-28T18:20:02.407" v="303" actId="478"/>
          <ac:inkMkLst>
            <pc:docMk/>
            <pc:sldMk cId="1705610228" sldId="1141"/>
            <ac:inkMk id="25" creationId="{9CCD6659-3772-462B-8A82-19ED5087326C}"/>
          </ac:inkMkLst>
        </pc:inkChg>
        <pc:inkChg chg="add del">
          <ac:chgData name="Scott O'Hara" userId="4af207364510c311" providerId="LiveId" clId="{69BC0C73-35CB-4441-962D-62F8D3404E96}" dt="2021-04-28T18:08:55.445" v="280"/>
          <ac:inkMkLst>
            <pc:docMk/>
            <pc:sldMk cId="1705610228" sldId="1141"/>
            <ac:inkMk id="26" creationId="{D7BC8843-6E7F-4B62-9B3C-0835CB065319}"/>
          </ac:inkMkLst>
        </pc:inkChg>
        <pc:inkChg chg="add del">
          <ac:chgData name="Scott O'Hara" userId="4af207364510c311" providerId="LiveId" clId="{69BC0C73-35CB-4441-962D-62F8D3404E96}" dt="2021-04-28T18:08:55.445" v="280"/>
          <ac:inkMkLst>
            <pc:docMk/>
            <pc:sldMk cId="1705610228" sldId="1141"/>
            <ac:inkMk id="27" creationId="{B9F2CCFC-FF9E-40B1-B65C-8AD0196A0C59}"/>
          </ac:inkMkLst>
        </pc:inkChg>
        <pc:inkChg chg="add del">
          <ac:chgData name="Scott O'Hara" userId="4af207364510c311" providerId="LiveId" clId="{69BC0C73-35CB-4441-962D-62F8D3404E96}" dt="2021-04-28T18:07:12.488" v="272"/>
          <ac:inkMkLst>
            <pc:docMk/>
            <pc:sldMk cId="1705610228" sldId="1141"/>
            <ac:inkMk id="28" creationId="{F20CDEC0-97FF-4B34-B381-5440B4C87587}"/>
          </ac:inkMkLst>
        </pc:inkChg>
        <pc:inkChg chg="add del">
          <ac:chgData name="Scott O'Hara" userId="4af207364510c311" providerId="LiveId" clId="{69BC0C73-35CB-4441-962D-62F8D3404E96}" dt="2021-04-28T18:07:12.488" v="272"/>
          <ac:inkMkLst>
            <pc:docMk/>
            <pc:sldMk cId="1705610228" sldId="1141"/>
            <ac:inkMk id="29" creationId="{92F4350B-F7C1-4446-B626-5A3E218953A4}"/>
          </ac:inkMkLst>
        </pc:inkChg>
        <pc:inkChg chg="add del">
          <ac:chgData name="Scott O'Hara" userId="4af207364510c311" providerId="LiveId" clId="{69BC0C73-35CB-4441-962D-62F8D3404E96}" dt="2021-04-28T18:07:12.488" v="272"/>
          <ac:inkMkLst>
            <pc:docMk/>
            <pc:sldMk cId="1705610228" sldId="1141"/>
            <ac:inkMk id="30" creationId="{79F7CD5A-692B-4921-9CFC-8E4C3DB88AA8}"/>
          </ac:inkMkLst>
        </pc:inkChg>
        <pc:inkChg chg="add del">
          <ac:chgData name="Scott O'Hara" userId="4af207364510c311" providerId="LiveId" clId="{69BC0C73-35CB-4441-962D-62F8D3404E96}" dt="2021-04-28T18:07:12.488" v="272"/>
          <ac:inkMkLst>
            <pc:docMk/>
            <pc:sldMk cId="1705610228" sldId="1141"/>
            <ac:inkMk id="31" creationId="{22C9286D-2331-45FF-80DD-CE5209139653}"/>
          </ac:inkMkLst>
        </pc:inkChg>
        <pc:inkChg chg="add del">
          <ac:chgData name="Scott O'Hara" userId="4af207364510c311" providerId="LiveId" clId="{69BC0C73-35CB-4441-962D-62F8D3404E96}" dt="2021-04-28T18:07:12.488" v="272"/>
          <ac:inkMkLst>
            <pc:docMk/>
            <pc:sldMk cId="1705610228" sldId="1141"/>
            <ac:inkMk id="32" creationId="{B5D4063D-3D2A-4C04-B18C-BB7A985E21C0}"/>
          </ac:inkMkLst>
        </pc:inkChg>
        <pc:inkChg chg="add del">
          <ac:chgData name="Scott O'Hara" userId="4af207364510c311" providerId="LiveId" clId="{69BC0C73-35CB-4441-962D-62F8D3404E96}" dt="2021-04-28T18:08:54.003" v="279"/>
          <ac:inkMkLst>
            <pc:docMk/>
            <pc:sldMk cId="1705610228" sldId="1141"/>
            <ac:inkMk id="33" creationId="{8DFAFEF7-3013-4573-8C01-DD4C01438D16}"/>
          </ac:inkMkLst>
        </pc:inkChg>
        <pc:inkChg chg="add del">
          <ac:chgData name="Scott O'Hara" userId="4af207364510c311" providerId="LiveId" clId="{69BC0C73-35CB-4441-962D-62F8D3404E96}" dt="2021-04-28T18:08:51.865" v="278"/>
          <ac:inkMkLst>
            <pc:docMk/>
            <pc:sldMk cId="1705610228" sldId="1141"/>
            <ac:inkMk id="34" creationId="{8633E505-C03B-4197-A3F3-188415B80963}"/>
          </ac:inkMkLst>
        </pc:inkChg>
      </pc:sldChg>
      <pc:sldChg chg="addSp delSp modSp mod">
        <pc:chgData name="Scott O'Hara" userId="4af207364510c311" providerId="LiveId" clId="{69BC0C73-35CB-4441-962D-62F8D3404E96}" dt="2021-04-28T20:02:16.985" v="1313" actId="20577"/>
        <pc:sldMkLst>
          <pc:docMk/>
          <pc:sldMk cId="2122897563" sldId="1154"/>
        </pc:sldMkLst>
        <pc:spChg chg="add mod">
          <ac:chgData name="Scott O'Hara" userId="4af207364510c311" providerId="LiveId" clId="{69BC0C73-35CB-4441-962D-62F8D3404E96}" dt="2021-04-28T20:02:16.985" v="1313" actId="20577"/>
          <ac:spMkLst>
            <pc:docMk/>
            <pc:sldMk cId="2122897563" sldId="1154"/>
            <ac:spMk id="2" creationId="{58279473-C3F3-4EB9-B753-ABBEAD6FABC1}"/>
          </ac:spMkLst>
        </pc:spChg>
        <pc:picChg chg="del">
          <ac:chgData name="Scott O'Hara" userId="4af207364510c311" providerId="LiveId" clId="{69BC0C73-35CB-4441-962D-62F8D3404E96}" dt="2021-04-28T19:39:42.641" v="835" actId="478"/>
          <ac:picMkLst>
            <pc:docMk/>
            <pc:sldMk cId="2122897563" sldId="1154"/>
            <ac:picMk id="3" creationId="{3A437A83-C89E-4824-BF6A-05A45A11133D}"/>
          </ac:picMkLst>
        </pc:picChg>
      </pc:sldChg>
      <pc:sldChg chg="addSp delSp modSp mod">
        <pc:chgData name="Scott O'Hara" userId="4af207364510c311" providerId="LiveId" clId="{69BC0C73-35CB-4441-962D-62F8D3404E96}" dt="2021-04-28T21:30:47.790" v="1505" actId="1076"/>
        <pc:sldMkLst>
          <pc:docMk/>
          <pc:sldMk cId="417378769" sldId="1156"/>
        </pc:sldMkLst>
        <pc:spChg chg="del">
          <ac:chgData name="Scott O'Hara" userId="4af207364510c311" providerId="LiveId" clId="{69BC0C73-35CB-4441-962D-62F8D3404E96}" dt="2021-04-28T21:30:39.849" v="1503" actId="478"/>
          <ac:spMkLst>
            <pc:docMk/>
            <pc:sldMk cId="417378769" sldId="1156"/>
            <ac:spMk id="4" creationId="{5D1ABC1F-AFB6-4CD5-89BE-279F8496D1B5}"/>
          </ac:spMkLst>
        </pc:spChg>
        <pc:spChg chg="add mod">
          <ac:chgData name="Scott O'Hara" userId="4af207364510c311" providerId="LiveId" clId="{69BC0C73-35CB-4441-962D-62F8D3404E96}" dt="2021-04-28T21:30:47.790" v="1505" actId="1076"/>
          <ac:spMkLst>
            <pc:docMk/>
            <pc:sldMk cId="417378769" sldId="1156"/>
            <ac:spMk id="5" creationId="{936F44B2-CA93-4ED7-AFD1-8854AFB74982}"/>
          </ac:spMkLst>
        </pc:spChg>
        <pc:picChg chg="mod">
          <ac:chgData name="Scott O'Hara" userId="4af207364510c311" providerId="LiveId" clId="{69BC0C73-35CB-4441-962D-62F8D3404E96}" dt="2021-04-28T21:30:14.032" v="1502" actId="14100"/>
          <ac:picMkLst>
            <pc:docMk/>
            <pc:sldMk cId="417378769" sldId="1156"/>
            <ac:picMk id="3" creationId="{3A437A83-C89E-4824-BF6A-05A45A11133D}"/>
          </ac:picMkLst>
        </pc:picChg>
      </pc:sldChg>
      <pc:sldChg chg="add del ord">
        <pc:chgData name="Scott O'Hara" userId="4af207364510c311" providerId="LiveId" clId="{69BC0C73-35CB-4441-962D-62F8D3404E96}" dt="2021-04-28T22:02:30.239" v="1572" actId="2696"/>
        <pc:sldMkLst>
          <pc:docMk/>
          <pc:sldMk cId="123282385" sldId="1157"/>
        </pc:sldMkLst>
      </pc:sldChg>
      <pc:sldChg chg="add">
        <pc:chgData name="Scott O'Hara" userId="4af207364510c311" providerId="LiveId" clId="{69BC0C73-35CB-4441-962D-62F8D3404E96}" dt="2021-04-28T22:02:49.673" v="1573"/>
        <pc:sldMkLst>
          <pc:docMk/>
          <pc:sldMk cId="2609398202" sldId="1157"/>
        </pc:sldMkLst>
      </pc:sldChg>
      <pc:sldChg chg="del">
        <pc:chgData name="Scott O'Hara" userId="4af207364510c311" providerId="LiveId" clId="{69BC0C73-35CB-4441-962D-62F8D3404E96}" dt="2021-04-28T22:02:30.239" v="1572" actId="2696"/>
        <pc:sldMkLst>
          <pc:docMk/>
          <pc:sldMk cId="441199565" sldId="1158"/>
        </pc:sldMkLst>
      </pc:sldChg>
      <pc:sldChg chg="add">
        <pc:chgData name="Scott O'Hara" userId="4af207364510c311" providerId="LiveId" clId="{69BC0C73-35CB-4441-962D-62F8D3404E96}" dt="2021-04-28T22:02:49.673" v="1573"/>
        <pc:sldMkLst>
          <pc:docMk/>
          <pc:sldMk cId="775775348" sldId="1158"/>
        </pc:sldMkLst>
      </pc:sldChg>
      <pc:sldChg chg="add">
        <pc:chgData name="Scott O'Hara" userId="4af207364510c311" providerId="LiveId" clId="{69BC0C73-35CB-4441-962D-62F8D3404E96}" dt="2021-04-28T22:02:49.673" v="1573"/>
        <pc:sldMkLst>
          <pc:docMk/>
          <pc:sldMk cId="141315670" sldId="1159"/>
        </pc:sldMkLst>
      </pc:sldChg>
      <pc:sldChg chg="del">
        <pc:chgData name="Scott O'Hara" userId="4af207364510c311" providerId="LiveId" clId="{69BC0C73-35CB-4441-962D-62F8D3404E96}" dt="2021-04-28T22:02:30.239" v="1572" actId="2696"/>
        <pc:sldMkLst>
          <pc:docMk/>
          <pc:sldMk cId="1050495736" sldId="1159"/>
        </pc:sldMkLst>
      </pc:sldChg>
      <pc:sldChg chg="del ord">
        <pc:chgData name="Scott O'Hara" userId="4af207364510c311" providerId="LiveId" clId="{69BC0C73-35CB-4441-962D-62F8D3404E96}" dt="2021-04-28T22:02:30.239" v="1572" actId="2696"/>
        <pc:sldMkLst>
          <pc:docMk/>
          <pc:sldMk cId="628787746" sldId="1160"/>
        </pc:sldMkLst>
      </pc:sldChg>
      <pc:sldChg chg="add">
        <pc:chgData name="Scott O'Hara" userId="4af207364510c311" providerId="LiveId" clId="{69BC0C73-35CB-4441-962D-62F8D3404E96}" dt="2021-04-28T22:02:49.673" v="1573"/>
        <pc:sldMkLst>
          <pc:docMk/>
          <pc:sldMk cId="2043832554" sldId="1160"/>
        </pc:sldMkLst>
      </pc:sldChg>
      <pc:sldChg chg="add">
        <pc:chgData name="Scott O'Hara" userId="4af207364510c311" providerId="LiveId" clId="{69BC0C73-35CB-4441-962D-62F8D3404E96}" dt="2021-04-28T22:02:49.673" v="1573"/>
        <pc:sldMkLst>
          <pc:docMk/>
          <pc:sldMk cId="986007871" sldId="1161"/>
        </pc:sldMkLst>
      </pc:sldChg>
      <pc:sldChg chg="del">
        <pc:chgData name="Scott O'Hara" userId="4af207364510c311" providerId="LiveId" clId="{69BC0C73-35CB-4441-962D-62F8D3404E96}" dt="2021-04-28T22:02:30.239" v="1572" actId="2696"/>
        <pc:sldMkLst>
          <pc:docMk/>
          <pc:sldMk cId="3002733042" sldId="1161"/>
        </pc:sldMkLst>
      </pc:sldChg>
      <pc:sldChg chg="add">
        <pc:chgData name="Scott O'Hara" userId="4af207364510c311" providerId="LiveId" clId="{69BC0C73-35CB-4441-962D-62F8D3404E96}" dt="2021-04-28T22:02:49.673" v="1573"/>
        <pc:sldMkLst>
          <pc:docMk/>
          <pc:sldMk cId="1934251222" sldId="1162"/>
        </pc:sldMkLst>
      </pc:sldChg>
      <pc:sldChg chg="del">
        <pc:chgData name="Scott O'Hara" userId="4af207364510c311" providerId="LiveId" clId="{69BC0C73-35CB-4441-962D-62F8D3404E96}" dt="2021-04-28T22:02:30.239" v="1572" actId="2696"/>
        <pc:sldMkLst>
          <pc:docMk/>
          <pc:sldMk cId="2050507939" sldId="1162"/>
        </pc:sldMkLst>
      </pc:sldChg>
      <pc:sldChg chg="del">
        <pc:chgData name="Scott O'Hara" userId="4af207364510c311" providerId="LiveId" clId="{69BC0C73-35CB-4441-962D-62F8D3404E96}" dt="2021-04-28T22:02:30.239" v="1572" actId="2696"/>
        <pc:sldMkLst>
          <pc:docMk/>
          <pc:sldMk cId="2137149106" sldId="1163"/>
        </pc:sldMkLst>
      </pc:sldChg>
      <pc:sldChg chg="add">
        <pc:chgData name="Scott O'Hara" userId="4af207364510c311" providerId="LiveId" clId="{69BC0C73-35CB-4441-962D-62F8D3404E96}" dt="2021-04-28T22:02:49.673" v="1573"/>
        <pc:sldMkLst>
          <pc:docMk/>
          <pc:sldMk cId="3785536849" sldId="1163"/>
        </pc:sldMkLst>
      </pc:sldChg>
      <pc:sldChg chg="add">
        <pc:chgData name="Scott O'Hara" userId="4af207364510c311" providerId="LiveId" clId="{69BC0C73-35CB-4441-962D-62F8D3404E96}" dt="2021-04-28T22:02:49.673" v="1573"/>
        <pc:sldMkLst>
          <pc:docMk/>
          <pc:sldMk cId="2504995453" sldId="1164"/>
        </pc:sldMkLst>
      </pc:sldChg>
      <pc:sldChg chg="del">
        <pc:chgData name="Scott O'Hara" userId="4af207364510c311" providerId="LiveId" clId="{69BC0C73-35CB-4441-962D-62F8D3404E96}" dt="2021-04-28T22:02:30.239" v="1572" actId="2696"/>
        <pc:sldMkLst>
          <pc:docMk/>
          <pc:sldMk cId="3311250109" sldId="1164"/>
        </pc:sldMkLst>
      </pc:sldChg>
      <pc:sldChg chg="add">
        <pc:chgData name="Scott O'Hara" userId="4af207364510c311" providerId="LiveId" clId="{69BC0C73-35CB-4441-962D-62F8D3404E96}" dt="2021-04-28T22:02:49.673" v="1573"/>
        <pc:sldMkLst>
          <pc:docMk/>
          <pc:sldMk cId="1062630497" sldId="1165"/>
        </pc:sldMkLst>
      </pc:sldChg>
      <pc:sldChg chg="del">
        <pc:chgData name="Scott O'Hara" userId="4af207364510c311" providerId="LiveId" clId="{69BC0C73-35CB-4441-962D-62F8D3404E96}" dt="2021-04-28T22:02:30.239" v="1572" actId="2696"/>
        <pc:sldMkLst>
          <pc:docMk/>
          <pc:sldMk cId="2360830168" sldId="1165"/>
        </pc:sldMkLst>
      </pc:sldChg>
      <pc:sldChg chg="ord">
        <pc:chgData name="Scott O'Hara" userId="4af207364510c311" providerId="LiveId" clId="{69BC0C73-35CB-4441-962D-62F8D3404E96}" dt="2021-04-28T22:11:35.616" v="1591"/>
        <pc:sldMkLst>
          <pc:docMk/>
          <pc:sldMk cId="4165104410" sldId="1177"/>
        </pc:sldMkLst>
      </pc:sldChg>
      <pc:sldChg chg="addSp delSp modSp add del mod ord">
        <pc:chgData name="Scott O'Hara" userId="4af207364510c311" providerId="LiveId" clId="{69BC0C73-35CB-4441-962D-62F8D3404E96}" dt="2021-04-28T19:03:28.349" v="645" actId="2696"/>
        <pc:sldMkLst>
          <pc:docMk/>
          <pc:sldMk cId="2445355515" sldId="1185"/>
        </pc:sldMkLst>
        <pc:spChg chg="add mod">
          <ac:chgData name="Scott O'Hara" userId="4af207364510c311" providerId="LiveId" clId="{69BC0C73-35CB-4441-962D-62F8D3404E96}" dt="2021-04-28T18:58:20.268" v="630" actId="1036"/>
          <ac:spMkLst>
            <pc:docMk/>
            <pc:sldMk cId="2445355515" sldId="1185"/>
            <ac:spMk id="2" creationId="{515BB6C0-128E-4AD4-AACE-625A72FC42E9}"/>
          </ac:spMkLst>
        </pc:spChg>
        <pc:spChg chg="add mod">
          <ac:chgData name="Scott O'Hara" userId="4af207364510c311" providerId="LiveId" clId="{69BC0C73-35CB-4441-962D-62F8D3404E96}" dt="2021-04-28T18:59:02.746" v="635" actId="1038"/>
          <ac:spMkLst>
            <pc:docMk/>
            <pc:sldMk cId="2445355515" sldId="1185"/>
            <ac:spMk id="7" creationId="{66BFBDD9-8F5A-41CF-A69A-7F6E84B5A035}"/>
          </ac:spMkLst>
        </pc:spChg>
        <pc:spChg chg="add del mod">
          <ac:chgData name="Scott O'Hara" userId="4af207364510c311" providerId="LiveId" clId="{69BC0C73-35CB-4441-962D-62F8D3404E96}" dt="2021-04-28T19:03:23.544" v="644" actId="478"/>
          <ac:spMkLst>
            <pc:docMk/>
            <pc:sldMk cId="2445355515" sldId="1185"/>
            <ac:spMk id="8" creationId="{312DC338-B30A-45EE-A7A3-38F3795104EC}"/>
          </ac:spMkLst>
        </pc:spChg>
        <pc:spChg chg="del mod topLvl">
          <ac:chgData name="Scott O'Hara" userId="4af207364510c311" providerId="LiveId" clId="{69BC0C73-35CB-4441-962D-62F8D3404E96}" dt="2021-04-28T18:57:12.638" v="624" actId="478"/>
          <ac:spMkLst>
            <pc:docMk/>
            <pc:sldMk cId="2445355515" sldId="1185"/>
            <ac:spMk id="14" creationId="{931F5D28-DC31-4782-A033-D1438067111E}"/>
          </ac:spMkLst>
        </pc:spChg>
        <pc:spChg chg="del mod topLvl">
          <ac:chgData name="Scott O'Hara" userId="4af207364510c311" providerId="LiveId" clId="{69BC0C73-35CB-4441-962D-62F8D3404E96}" dt="2021-04-28T18:57:14.958" v="625" actId="478"/>
          <ac:spMkLst>
            <pc:docMk/>
            <pc:sldMk cId="2445355515" sldId="1185"/>
            <ac:spMk id="15" creationId="{D5CE3083-3E2F-4917-A0EF-E31156F1733F}"/>
          </ac:spMkLst>
        </pc:spChg>
        <pc:grpChg chg="del">
          <ac:chgData name="Scott O'Hara" userId="4af207364510c311" providerId="LiveId" clId="{69BC0C73-35CB-4441-962D-62F8D3404E96}" dt="2021-04-28T18:57:07.378" v="623" actId="165"/>
          <ac:grpSpMkLst>
            <pc:docMk/>
            <pc:sldMk cId="2445355515" sldId="1185"/>
            <ac:grpSpMk id="16" creationId="{0B19E791-07A2-4E57-90A8-3246AD2C91C7}"/>
          </ac:grpSpMkLst>
        </pc:grpChg>
        <pc:picChg chg="mod topLvl">
          <ac:chgData name="Scott O'Hara" userId="4af207364510c311" providerId="LiveId" clId="{69BC0C73-35CB-4441-962D-62F8D3404E96}" dt="2021-04-28T18:57:07.378" v="623" actId="165"/>
          <ac:picMkLst>
            <pc:docMk/>
            <pc:sldMk cId="2445355515" sldId="1185"/>
            <ac:picMk id="3" creationId="{3A437A83-C89E-4824-BF6A-05A45A11133D}"/>
          </ac:picMkLst>
        </pc:picChg>
      </pc:sldChg>
      <pc:sldChg chg="addSp delSp modSp add mod">
        <pc:chgData name="Scott O'Hara" userId="4af207364510c311" providerId="LiveId" clId="{69BC0C73-35CB-4441-962D-62F8D3404E96}" dt="2021-04-28T19:32:19.892" v="833" actId="1076"/>
        <pc:sldMkLst>
          <pc:docMk/>
          <pc:sldMk cId="4037800377" sldId="1185"/>
        </pc:sldMkLst>
        <pc:spChg chg="mod">
          <ac:chgData name="Scott O'Hara" userId="4af207364510c311" providerId="LiveId" clId="{69BC0C73-35CB-4441-962D-62F8D3404E96}" dt="2021-04-28T19:32:08.907" v="832" actId="14100"/>
          <ac:spMkLst>
            <pc:docMk/>
            <pc:sldMk cId="4037800377" sldId="1185"/>
            <ac:spMk id="2" creationId="{3B71D463-0A45-473C-B78F-1FDF0B227D66}"/>
          </ac:spMkLst>
        </pc:spChg>
        <pc:spChg chg="del">
          <ac:chgData name="Scott O'Hara" userId="4af207364510c311" providerId="LiveId" clId="{69BC0C73-35CB-4441-962D-62F8D3404E96}" dt="2021-04-28T19:12:18.061" v="740" actId="478"/>
          <ac:spMkLst>
            <pc:docMk/>
            <pc:sldMk cId="4037800377" sldId="1185"/>
            <ac:spMk id="4" creationId="{1ABCCA02-6D2B-4FE6-8B4F-B73381697F8F}"/>
          </ac:spMkLst>
        </pc:spChg>
        <pc:spChg chg="del">
          <ac:chgData name="Scott O'Hara" userId="4af207364510c311" providerId="LiveId" clId="{69BC0C73-35CB-4441-962D-62F8D3404E96}" dt="2021-04-28T19:12:19.162" v="741" actId="478"/>
          <ac:spMkLst>
            <pc:docMk/>
            <pc:sldMk cId="4037800377" sldId="1185"/>
            <ac:spMk id="5" creationId="{09C1A41D-673B-4931-AF02-5F88D8839E82}"/>
          </ac:spMkLst>
        </pc:spChg>
        <pc:spChg chg="add mod">
          <ac:chgData name="Scott O'Hara" userId="4af207364510c311" providerId="LiveId" clId="{69BC0C73-35CB-4441-962D-62F8D3404E96}" dt="2021-04-28T19:26:11.218" v="810" actId="1038"/>
          <ac:spMkLst>
            <pc:docMk/>
            <pc:sldMk cId="4037800377" sldId="1185"/>
            <ac:spMk id="9" creationId="{20237CAF-D9BF-437A-AC87-DCEBD8F38941}"/>
          </ac:spMkLst>
        </pc:spChg>
        <pc:spChg chg="add mod">
          <ac:chgData name="Scott O'Hara" userId="4af207364510c311" providerId="LiveId" clId="{69BC0C73-35CB-4441-962D-62F8D3404E96}" dt="2021-04-28T19:32:19.892" v="833" actId="1076"/>
          <ac:spMkLst>
            <pc:docMk/>
            <pc:sldMk cId="4037800377" sldId="1185"/>
            <ac:spMk id="10" creationId="{14F2A6B4-9095-4571-8DA4-6C2357611FCC}"/>
          </ac:spMkLst>
        </pc:spChg>
        <pc:spChg chg="add mod">
          <ac:chgData name="Scott O'Hara" userId="4af207364510c311" providerId="LiveId" clId="{69BC0C73-35CB-4441-962D-62F8D3404E96}" dt="2021-04-28T19:32:04.379" v="831"/>
          <ac:spMkLst>
            <pc:docMk/>
            <pc:sldMk cId="4037800377" sldId="1185"/>
            <ac:spMk id="13" creationId="{789E3806-AE82-4540-96A7-34CC3C3F4F80}"/>
          </ac:spMkLst>
        </pc:spChg>
        <pc:spChg chg="add mod">
          <ac:chgData name="Scott O'Hara" userId="4af207364510c311" providerId="LiveId" clId="{69BC0C73-35CB-4441-962D-62F8D3404E96}" dt="2021-04-28T19:32:04.379" v="831"/>
          <ac:spMkLst>
            <pc:docMk/>
            <pc:sldMk cId="4037800377" sldId="1185"/>
            <ac:spMk id="14" creationId="{309BE84D-0B09-4E0D-B0B9-D2A426C60AEB}"/>
          </ac:spMkLst>
        </pc:spChg>
        <pc:spChg chg="add mod">
          <ac:chgData name="Scott O'Hara" userId="4af207364510c311" providerId="LiveId" clId="{69BC0C73-35CB-4441-962D-62F8D3404E96}" dt="2021-04-28T19:26:11.218" v="810" actId="1038"/>
          <ac:spMkLst>
            <pc:docMk/>
            <pc:sldMk cId="4037800377" sldId="1185"/>
            <ac:spMk id="17" creationId="{EE7C3330-015E-44FF-A03D-C11AE9A2B0B8}"/>
          </ac:spMkLst>
        </pc:spChg>
        <pc:spChg chg="del">
          <ac:chgData name="Scott O'Hara" userId="4af207364510c311" providerId="LiveId" clId="{69BC0C73-35CB-4441-962D-62F8D3404E96}" dt="2021-04-28T19:12:22.507" v="742" actId="478"/>
          <ac:spMkLst>
            <pc:docMk/>
            <pc:sldMk cId="4037800377" sldId="1185"/>
            <ac:spMk id="35" creationId="{FE4B909D-E5E3-48F6-8533-9EAB859CA777}"/>
          </ac:spMkLst>
        </pc:spChg>
        <pc:spChg chg="del mod">
          <ac:chgData name="Scott O'Hara" userId="4af207364510c311" providerId="LiveId" clId="{69BC0C73-35CB-4441-962D-62F8D3404E96}" dt="2021-04-28T19:12:28.536" v="745" actId="478"/>
          <ac:spMkLst>
            <pc:docMk/>
            <pc:sldMk cId="4037800377" sldId="1185"/>
            <ac:spMk id="36" creationId="{B8C4CF49-876A-4D0F-9E48-0112B428CC22}"/>
          </ac:spMkLst>
        </pc:spChg>
        <pc:spChg chg="del mod">
          <ac:chgData name="Scott O'Hara" userId="4af207364510c311" providerId="LiveId" clId="{69BC0C73-35CB-4441-962D-62F8D3404E96}" dt="2021-04-28T19:12:30.524" v="746" actId="478"/>
          <ac:spMkLst>
            <pc:docMk/>
            <pc:sldMk cId="4037800377" sldId="1185"/>
            <ac:spMk id="37" creationId="{7C36F4E9-691D-4F21-B3B7-EDF754383154}"/>
          </ac:spMkLst>
        </pc:spChg>
        <pc:spChg chg="del">
          <ac:chgData name="Scott O'Hara" userId="4af207364510c311" providerId="LiveId" clId="{69BC0C73-35CB-4441-962D-62F8D3404E96}" dt="2021-04-28T19:12:32.415" v="747" actId="478"/>
          <ac:spMkLst>
            <pc:docMk/>
            <pc:sldMk cId="4037800377" sldId="1185"/>
            <ac:spMk id="38" creationId="{3A4473B8-431D-4EA7-99E8-EF6FAC200FEF}"/>
          </ac:spMkLst>
        </pc:spChg>
        <pc:grpChg chg="add mod">
          <ac:chgData name="Scott O'Hara" userId="4af207364510c311" providerId="LiveId" clId="{69BC0C73-35CB-4441-962D-62F8D3404E96}" dt="2021-04-28T19:32:04.379" v="831"/>
          <ac:grpSpMkLst>
            <pc:docMk/>
            <pc:sldMk cId="4037800377" sldId="1185"/>
            <ac:grpSpMk id="8" creationId="{10536DED-2179-4E2D-8A48-89E8E7B7C18B}"/>
          </ac:grpSpMkLst>
        </pc:grpChg>
        <pc:grpChg chg="add mod">
          <ac:chgData name="Scott O'Hara" userId="4af207364510c311" providerId="LiveId" clId="{69BC0C73-35CB-4441-962D-62F8D3404E96}" dt="2021-04-28T19:25:56.443" v="808" actId="164"/>
          <ac:grpSpMkLst>
            <pc:docMk/>
            <pc:sldMk cId="4037800377" sldId="1185"/>
            <ac:grpSpMk id="11" creationId="{9DE42B36-6E16-489A-9E8B-49A2222EC619}"/>
          </ac:grpSpMkLst>
        </pc:grpChg>
        <pc:picChg chg="mod">
          <ac:chgData name="Scott O'Hara" userId="4af207364510c311" providerId="LiveId" clId="{69BC0C73-35CB-4441-962D-62F8D3404E96}" dt="2021-04-28T19:32:04.379" v="831"/>
          <ac:picMkLst>
            <pc:docMk/>
            <pc:sldMk cId="4037800377" sldId="1185"/>
            <ac:picMk id="3" creationId="{3A437A83-C89E-4824-BF6A-05A45A11133D}"/>
          </ac:picMkLst>
        </pc:picChg>
        <pc:picChg chg="add mod">
          <ac:chgData name="Scott O'Hara" userId="4af207364510c311" providerId="LiveId" clId="{69BC0C73-35CB-4441-962D-62F8D3404E96}" dt="2021-04-28T19:32:04.379" v="831"/>
          <ac:picMkLst>
            <pc:docMk/>
            <pc:sldMk cId="4037800377" sldId="1185"/>
            <ac:picMk id="7" creationId="{86AFEA10-A953-4F9A-9AE5-C59F746768F3}"/>
          </ac:picMkLst>
        </pc:picChg>
      </pc:sldChg>
      <pc:sldChg chg="addSp delSp modSp add mod">
        <pc:chgData name="Scott O'Hara" userId="4af207364510c311" providerId="LiveId" clId="{69BC0C73-35CB-4441-962D-62F8D3404E96}" dt="2021-04-28T21:06:47.232" v="1498" actId="1076"/>
        <pc:sldMkLst>
          <pc:docMk/>
          <pc:sldMk cId="1848161750" sldId="1186"/>
        </pc:sldMkLst>
        <pc:spChg chg="mod">
          <ac:chgData name="Scott O'Hara" userId="4af207364510c311" providerId="LiveId" clId="{69BC0C73-35CB-4441-962D-62F8D3404E96}" dt="2021-04-28T21:06:05.935" v="1487" actId="20577"/>
          <ac:spMkLst>
            <pc:docMk/>
            <pc:sldMk cId="1848161750" sldId="1186"/>
            <ac:spMk id="2" creationId="{BAE338D2-5797-43F7-B03C-664872463202}"/>
          </ac:spMkLst>
        </pc:spChg>
        <pc:spChg chg="del">
          <ac:chgData name="Scott O'Hara" userId="4af207364510c311" providerId="LiveId" clId="{69BC0C73-35CB-4441-962D-62F8D3404E96}" dt="2021-04-28T20:39:53.779" v="1348" actId="478"/>
          <ac:spMkLst>
            <pc:docMk/>
            <pc:sldMk cId="1848161750" sldId="1186"/>
            <ac:spMk id="4" creationId="{D3B38ADA-CF0A-46B9-A051-C69A618C88A6}"/>
          </ac:spMkLst>
        </pc:spChg>
        <pc:spChg chg="add del mod">
          <ac:chgData name="Scott O'Hara" userId="4af207364510c311" providerId="LiveId" clId="{69BC0C73-35CB-4441-962D-62F8D3404E96}" dt="2021-04-28T21:06:24.536" v="1491" actId="478"/>
          <ac:spMkLst>
            <pc:docMk/>
            <pc:sldMk cId="1848161750" sldId="1186"/>
            <ac:spMk id="5" creationId="{B2FE300B-00CA-4CA1-838A-0B586C1C9C5F}"/>
          </ac:spMkLst>
        </pc:spChg>
        <pc:spChg chg="del">
          <ac:chgData name="Scott O'Hara" userId="4af207364510c311" providerId="LiveId" clId="{69BC0C73-35CB-4441-962D-62F8D3404E96}" dt="2021-04-28T20:39:55.803" v="1349" actId="478"/>
          <ac:spMkLst>
            <pc:docMk/>
            <pc:sldMk cId="1848161750" sldId="1186"/>
            <ac:spMk id="6" creationId="{734989F9-0EDA-4BB4-A1BC-E3AD02592582}"/>
          </ac:spMkLst>
        </pc:spChg>
        <pc:spChg chg="add mod">
          <ac:chgData name="Scott O'Hara" userId="4af207364510c311" providerId="LiveId" clId="{69BC0C73-35CB-4441-962D-62F8D3404E96}" dt="2021-04-28T21:06:47.232" v="1498" actId="1076"/>
          <ac:spMkLst>
            <pc:docMk/>
            <pc:sldMk cId="1848161750" sldId="1186"/>
            <ac:spMk id="7" creationId="{6E629D7E-2375-403F-AC1C-769EF52E79D0}"/>
          </ac:spMkLst>
        </pc:spChg>
      </pc:sldChg>
      <pc:sldChg chg="modSp add del mod">
        <pc:chgData name="Scott O'Hara" userId="4af207364510c311" providerId="LiveId" clId="{69BC0C73-35CB-4441-962D-62F8D3404E96}" dt="2021-04-28T20:02:57.768" v="1314" actId="47"/>
        <pc:sldMkLst>
          <pc:docMk/>
          <pc:sldMk cId="4078213128" sldId="1186"/>
        </pc:sldMkLst>
        <pc:picChg chg="mod">
          <ac:chgData name="Scott O'Hara" userId="4af207364510c311" providerId="LiveId" clId="{69BC0C73-35CB-4441-962D-62F8D3404E96}" dt="2021-04-28T19:40:39.133" v="842" actId="1076"/>
          <ac:picMkLst>
            <pc:docMk/>
            <pc:sldMk cId="4078213128" sldId="1186"/>
            <ac:picMk id="3" creationId="{3A437A83-C89E-4824-BF6A-05A45A11133D}"/>
          </ac:picMkLst>
        </pc:picChg>
      </pc:sldChg>
      <pc:sldChg chg="add del">
        <pc:chgData name="Scott O'Hara" userId="4af207364510c311" providerId="LiveId" clId="{69BC0C73-35CB-4441-962D-62F8D3404E96}" dt="2021-04-28T22:02:30.239" v="1572" actId="2696"/>
        <pc:sldMkLst>
          <pc:docMk/>
          <pc:sldMk cId="2580306186" sldId="1187"/>
        </pc:sldMkLst>
      </pc:sldChg>
      <pc:sldChg chg="add">
        <pc:chgData name="Scott O'Hara" userId="4af207364510c311" providerId="LiveId" clId="{69BC0C73-35CB-4441-962D-62F8D3404E96}" dt="2021-04-28T22:02:49.673" v="1573"/>
        <pc:sldMkLst>
          <pc:docMk/>
          <pc:sldMk cId="3275429993" sldId="1187"/>
        </pc:sldMkLst>
      </pc:sldChg>
      <pc:sldChg chg="modSp add mod">
        <pc:chgData name="Scott O'Hara" userId="4af207364510c311" providerId="LiveId" clId="{69BC0C73-35CB-4441-962D-62F8D3404E96}" dt="2021-04-28T21:31:56.208" v="1507" actId="14826"/>
        <pc:sldMkLst>
          <pc:docMk/>
          <pc:sldMk cId="969234799" sldId="1188"/>
        </pc:sldMkLst>
        <pc:picChg chg="mod">
          <ac:chgData name="Scott O'Hara" userId="4af207364510c311" providerId="LiveId" clId="{69BC0C73-35CB-4441-962D-62F8D3404E96}" dt="2021-04-28T21:31:56.208" v="1507" actId="14826"/>
          <ac:picMkLst>
            <pc:docMk/>
            <pc:sldMk cId="969234799" sldId="1188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9BC0C73-35CB-4441-962D-62F8D3404E96}" dt="2021-04-28T21:33:24.123" v="1512" actId="1076"/>
        <pc:sldMkLst>
          <pc:docMk/>
          <pc:sldMk cId="2342707148" sldId="1189"/>
        </pc:sldMkLst>
        <pc:picChg chg="mod">
          <ac:chgData name="Scott O'Hara" userId="4af207364510c311" providerId="LiveId" clId="{69BC0C73-35CB-4441-962D-62F8D3404E96}" dt="2021-04-28T21:33:24.123" v="1512" actId="1076"/>
          <ac:picMkLst>
            <pc:docMk/>
            <pc:sldMk cId="2342707148" sldId="1189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9BC0C73-35CB-4441-962D-62F8D3404E96}" dt="2021-04-28T21:35:36.283" v="1514" actId="14826"/>
        <pc:sldMkLst>
          <pc:docMk/>
          <pc:sldMk cId="1357469983" sldId="1190"/>
        </pc:sldMkLst>
        <pc:picChg chg="mod">
          <ac:chgData name="Scott O'Hara" userId="4af207364510c311" providerId="LiveId" clId="{69BC0C73-35CB-4441-962D-62F8D3404E96}" dt="2021-04-28T21:35:36.283" v="1514" actId="14826"/>
          <ac:picMkLst>
            <pc:docMk/>
            <pc:sldMk cId="1357469983" sldId="1190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9BC0C73-35CB-4441-962D-62F8D3404E96}" dt="2021-04-28T21:36:54.794" v="1516" actId="14826"/>
        <pc:sldMkLst>
          <pc:docMk/>
          <pc:sldMk cId="3551104879" sldId="1191"/>
        </pc:sldMkLst>
        <pc:picChg chg="mod">
          <ac:chgData name="Scott O'Hara" userId="4af207364510c311" providerId="LiveId" clId="{69BC0C73-35CB-4441-962D-62F8D3404E96}" dt="2021-04-28T21:36:54.794" v="1516" actId="14826"/>
          <ac:picMkLst>
            <pc:docMk/>
            <pc:sldMk cId="3551104879" sldId="1191"/>
            <ac:picMk id="3" creationId="{3A437A83-C89E-4824-BF6A-05A45A11133D}"/>
          </ac:picMkLst>
        </pc:picChg>
      </pc:sldChg>
      <pc:sldChg chg="addSp delSp modSp add mod">
        <pc:chgData name="Scott O'Hara" userId="4af207364510c311" providerId="LiveId" clId="{69BC0C73-35CB-4441-962D-62F8D3404E96}" dt="2021-04-28T21:45:57.813" v="1545" actId="164"/>
        <pc:sldMkLst>
          <pc:docMk/>
          <pc:sldMk cId="2696965047" sldId="1192"/>
        </pc:sldMkLst>
        <pc:spChg chg="mod">
          <ac:chgData name="Scott O'Hara" userId="4af207364510c311" providerId="LiveId" clId="{69BC0C73-35CB-4441-962D-62F8D3404E96}" dt="2021-04-28T21:45:57.813" v="1545" actId="164"/>
          <ac:spMkLst>
            <pc:docMk/>
            <pc:sldMk cId="2696965047" sldId="1192"/>
            <ac:spMk id="5" creationId="{936F44B2-CA93-4ED7-AFD1-8854AFB74982}"/>
          </ac:spMkLst>
        </pc:spChg>
        <pc:grpChg chg="add mod">
          <ac:chgData name="Scott O'Hara" userId="4af207364510c311" providerId="LiveId" clId="{69BC0C73-35CB-4441-962D-62F8D3404E96}" dt="2021-04-28T21:45:57.813" v="1545" actId="164"/>
          <ac:grpSpMkLst>
            <pc:docMk/>
            <pc:sldMk cId="2696965047" sldId="1192"/>
            <ac:grpSpMk id="8" creationId="{7B1304CC-DE4C-4CA8-AC50-37E5919F340C}"/>
          </ac:grpSpMkLst>
        </pc:grpChg>
        <pc:picChg chg="mod">
          <ac:chgData name="Scott O'Hara" userId="4af207364510c311" providerId="LiveId" clId="{69BC0C73-35CB-4441-962D-62F8D3404E96}" dt="2021-04-28T21:45:57.813" v="1545" actId="164"/>
          <ac:picMkLst>
            <pc:docMk/>
            <pc:sldMk cId="2696965047" sldId="1192"/>
            <ac:picMk id="3" creationId="{3A437A83-C89E-4824-BF6A-05A45A11133D}"/>
          </ac:picMkLst>
        </pc:picChg>
        <pc:picChg chg="add del mod">
          <ac:chgData name="Scott O'Hara" userId="4af207364510c311" providerId="LiveId" clId="{69BC0C73-35CB-4441-962D-62F8D3404E96}" dt="2021-04-28T21:42:35.804" v="1534" actId="478"/>
          <ac:picMkLst>
            <pc:docMk/>
            <pc:sldMk cId="2696965047" sldId="1192"/>
            <ac:picMk id="4" creationId="{2DD03520-AF94-4275-B41B-CF2D81B6C81A}"/>
          </ac:picMkLst>
        </pc:picChg>
        <pc:picChg chg="add mod">
          <ac:chgData name="Scott O'Hara" userId="4af207364510c311" providerId="LiveId" clId="{69BC0C73-35CB-4441-962D-62F8D3404E96}" dt="2021-04-28T21:45:57.813" v="1545" actId="164"/>
          <ac:picMkLst>
            <pc:docMk/>
            <pc:sldMk cId="2696965047" sldId="1192"/>
            <ac:picMk id="7" creationId="{3E9A5C68-1959-4FBC-A55A-9166B0625622}"/>
          </ac:picMkLst>
        </pc:picChg>
      </pc:sldChg>
      <pc:sldChg chg="modSp add mod ord">
        <pc:chgData name="Scott O'Hara" userId="4af207364510c311" providerId="LiveId" clId="{69BC0C73-35CB-4441-962D-62F8D3404E96}" dt="2021-04-28T21:47:29.541" v="1551" actId="14100"/>
        <pc:sldMkLst>
          <pc:docMk/>
          <pc:sldMk cId="2625852796" sldId="1193"/>
        </pc:sldMkLst>
        <pc:picChg chg="mod">
          <ac:chgData name="Scott O'Hara" userId="4af207364510c311" providerId="LiveId" clId="{69BC0C73-35CB-4441-962D-62F8D3404E96}" dt="2021-04-28T21:47:29.541" v="1551" actId="14100"/>
          <ac:picMkLst>
            <pc:docMk/>
            <pc:sldMk cId="2625852796" sldId="1193"/>
            <ac:picMk id="3" creationId="{3A437A83-C89E-4824-BF6A-05A45A11133D}"/>
          </ac:picMkLst>
        </pc:picChg>
      </pc:sldChg>
      <pc:sldChg chg="modSp add mod">
        <pc:chgData name="Scott O'Hara" userId="4af207364510c311" providerId="LiveId" clId="{69BC0C73-35CB-4441-962D-62F8D3404E96}" dt="2021-04-28T21:50:41.106" v="1553" actId="14826"/>
        <pc:sldMkLst>
          <pc:docMk/>
          <pc:sldMk cId="2637621545" sldId="1194"/>
        </pc:sldMkLst>
        <pc:picChg chg="mod">
          <ac:chgData name="Scott O'Hara" userId="4af207364510c311" providerId="LiveId" clId="{69BC0C73-35CB-4441-962D-62F8D3404E96}" dt="2021-04-28T21:50:41.106" v="1553" actId="14826"/>
          <ac:picMkLst>
            <pc:docMk/>
            <pc:sldMk cId="2637621545" sldId="1194"/>
            <ac:picMk id="3" creationId="{3A437A83-C89E-4824-BF6A-05A45A11133D}"/>
          </ac:picMkLst>
        </pc:picChg>
      </pc:sldChg>
      <pc:sldChg chg="modSp add del mod">
        <pc:chgData name="Scott O'Hara" userId="4af207364510c311" providerId="LiveId" clId="{69BC0C73-35CB-4441-962D-62F8D3404E96}" dt="2021-04-28T22:13:33.887" v="1592" actId="47"/>
        <pc:sldMkLst>
          <pc:docMk/>
          <pc:sldMk cId="1409220422" sldId="1195"/>
        </pc:sldMkLst>
        <pc:picChg chg="mod">
          <ac:chgData name="Scott O'Hara" userId="4af207364510c311" providerId="LiveId" clId="{69BC0C73-35CB-4441-962D-62F8D3404E96}" dt="2021-04-28T21:52:49.582" v="1555" actId="14826"/>
          <ac:picMkLst>
            <pc:docMk/>
            <pc:sldMk cId="1409220422" sldId="1195"/>
            <ac:picMk id="3" creationId="{3A437A83-C89E-4824-BF6A-05A45A11133D}"/>
          </ac:picMkLst>
        </pc:picChg>
      </pc:sldChg>
      <pc:sldChg chg="add del ord">
        <pc:chgData name="Scott O'Hara" userId="4af207364510c311" providerId="LiveId" clId="{69BC0C73-35CB-4441-962D-62F8D3404E96}" dt="2021-04-28T22:13:41.238" v="1594"/>
        <pc:sldMkLst>
          <pc:docMk/>
          <pc:sldMk cId="2373531657" sldId="1196"/>
        </pc:sldMkLst>
      </pc:sldChg>
      <pc:sldChg chg="addSp delSp modSp add mod setBg delDesignElem">
        <pc:chgData name="Scott O'Hara" userId="4af207364510c311" providerId="LiveId" clId="{69BC0C73-35CB-4441-962D-62F8D3404E96}" dt="2021-04-28T22:03:30.368" v="1589" actId="20577"/>
        <pc:sldMkLst>
          <pc:docMk/>
          <pc:sldMk cId="1786378834" sldId="1197"/>
        </pc:sldMkLst>
        <pc:spChg chg="mod">
          <ac:chgData name="Scott O'Hara" userId="4af207364510c311" providerId="LiveId" clId="{69BC0C73-35CB-4441-962D-62F8D3404E96}" dt="2021-04-28T22:03:30.368" v="1589" actId="20577"/>
          <ac:spMkLst>
            <pc:docMk/>
            <pc:sldMk cId="1786378834" sldId="1197"/>
            <ac:spMk id="2" creationId="{00000000-0000-0000-0000-000000000000}"/>
          </ac:spMkLst>
        </pc:spChg>
        <pc:spChg chg="del">
          <ac:chgData name="Scott O'Hara" userId="4af207364510c311" providerId="LiveId" clId="{69BC0C73-35CB-4441-962D-62F8D3404E96}" dt="2021-04-28T22:03:11.805" v="1576" actId="478"/>
          <ac:spMkLst>
            <pc:docMk/>
            <pc:sldMk cId="1786378834" sldId="1197"/>
            <ac:spMk id="3" creationId="{00000000-0000-0000-0000-000000000000}"/>
          </ac:spMkLst>
        </pc:spChg>
        <pc:spChg chg="add del mod">
          <ac:chgData name="Scott O'Hara" userId="4af207364510c311" providerId="LiveId" clId="{69BC0C73-35CB-4441-962D-62F8D3404E96}" dt="2021-04-28T22:03:18.632" v="1577" actId="478"/>
          <ac:spMkLst>
            <pc:docMk/>
            <pc:sldMk cId="1786378834" sldId="1197"/>
            <ac:spMk id="5" creationId="{24CE8F26-E75A-4B5D-AE7D-06C15FE4D122}"/>
          </ac:spMkLst>
        </pc:spChg>
        <pc:spChg chg="del">
          <ac:chgData name="Scott O'Hara" userId="4af207364510c311" providerId="LiveId" clId="{69BC0C73-35CB-4441-962D-62F8D3404E96}" dt="2021-04-28T22:03:05.640" v="1575"/>
          <ac:spMkLst>
            <pc:docMk/>
            <pc:sldMk cId="1786378834" sldId="1197"/>
            <ac:spMk id="15" creationId="{7E134C76-7FB4-4BB7-9322-DD8A4B179ACD}"/>
          </ac:spMkLst>
        </pc:spChg>
        <pc:spChg chg="del">
          <ac:chgData name="Scott O'Hara" userId="4af207364510c311" providerId="LiveId" clId="{69BC0C73-35CB-4441-962D-62F8D3404E96}" dt="2021-04-28T22:03:05.640" v="1575"/>
          <ac:spMkLst>
            <pc:docMk/>
            <pc:sldMk cId="1786378834" sldId="1197"/>
            <ac:spMk id="17" creationId="{C0C57804-4F33-4D85-AA3E-DA0F214BBD91}"/>
          </ac:spMkLst>
        </pc:spChg>
      </pc:sldChg>
      <pc:sldChg chg="addSp delSp modSp add mod">
        <pc:chgData name="Scott O'Hara" userId="4af207364510c311" providerId="LiveId" clId="{69BC0C73-35CB-4441-962D-62F8D3404E96}" dt="2021-04-28T22:41:05.065" v="1697" actId="1076"/>
        <pc:sldMkLst>
          <pc:docMk/>
          <pc:sldMk cId="1431784099" sldId="1198"/>
        </pc:sldMkLst>
        <pc:spChg chg="del mod">
          <ac:chgData name="Scott O'Hara" userId="4af207364510c311" providerId="LiveId" clId="{69BC0C73-35CB-4441-962D-62F8D3404E96}" dt="2021-04-28T22:33:44.970" v="1632" actId="478"/>
          <ac:spMkLst>
            <pc:docMk/>
            <pc:sldMk cId="1431784099" sldId="1198"/>
            <ac:spMk id="2" creationId="{00000000-0000-0000-0000-000000000000}"/>
          </ac:spMkLst>
        </pc:spChg>
        <pc:spChg chg="add del mod">
          <ac:chgData name="Scott O'Hara" userId="4af207364510c311" providerId="LiveId" clId="{69BC0C73-35CB-4441-962D-62F8D3404E96}" dt="2021-04-28T22:34:05.997" v="1633" actId="478"/>
          <ac:spMkLst>
            <pc:docMk/>
            <pc:sldMk cId="1431784099" sldId="1198"/>
            <ac:spMk id="4" creationId="{F0CA38C8-D753-4F55-AC49-F3910725ADF4}"/>
          </ac:spMkLst>
        </pc:spChg>
        <pc:spChg chg="add mod">
          <ac:chgData name="Scott O'Hara" userId="4af207364510c311" providerId="LiveId" clId="{69BC0C73-35CB-4441-962D-62F8D3404E96}" dt="2021-04-28T22:41:00.420" v="1696" actId="1076"/>
          <ac:spMkLst>
            <pc:docMk/>
            <pc:sldMk cId="1431784099" sldId="1198"/>
            <ac:spMk id="5" creationId="{A6B512F8-F030-473A-B0F0-454093346A55}"/>
          </ac:spMkLst>
        </pc:spChg>
        <pc:spChg chg="add del mod">
          <ac:chgData name="Scott O'Hara" userId="4af207364510c311" providerId="LiveId" clId="{69BC0C73-35CB-4441-962D-62F8D3404E96}" dt="2021-04-28T22:35:45.811" v="1647"/>
          <ac:spMkLst>
            <pc:docMk/>
            <pc:sldMk cId="1431784099" sldId="1198"/>
            <ac:spMk id="6" creationId="{924FB429-C6A4-4AE5-9B4A-001F750D5B27}"/>
          </ac:spMkLst>
        </pc:spChg>
        <pc:spChg chg="add mod">
          <ac:chgData name="Scott O'Hara" userId="4af207364510c311" providerId="LiveId" clId="{69BC0C73-35CB-4441-962D-62F8D3404E96}" dt="2021-04-28T22:41:05.065" v="1697" actId="1076"/>
          <ac:spMkLst>
            <pc:docMk/>
            <pc:sldMk cId="1431784099" sldId="1198"/>
            <ac:spMk id="7" creationId="{2C0644DF-0369-46E6-9CE5-9B9F66D1DBE7}"/>
          </ac:spMkLst>
        </pc:spChg>
        <pc:spChg chg="add del mod">
          <ac:chgData name="Scott O'Hara" userId="4af207364510c311" providerId="LiveId" clId="{69BC0C73-35CB-4441-962D-62F8D3404E96}" dt="2021-04-28T22:37:03.638" v="1658"/>
          <ac:spMkLst>
            <pc:docMk/>
            <pc:sldMk cId="1431784099" sldId="1198"/>
            <ac:spMk id="8" creationId="{1006C885-8F4C-456C-B693-9960498EF3C8}"/>
          </ac:spMkLst>
        </pc:spChg>
        <pc:spChg chg="add del mod">
          <ac:chgData name="Scott O'Hara" userId="4af207364510c311" providerId="LiveId" clId="{69BC0C73-35CB-4441-962D-62F8D3404E96}" dt="2021-04-28T22:37:51.984" v="1671" actId="478"/>
          <ac:spMkLst>
            <pc:docMk/>
            <pc:sldMk cId="1431784099" sldId="1198"/>
            <ac:spMk id="9" creationId="{7F3ED33F-22DC-4281-A94F-521C7D1EF442}"/>
          </ac:spMkLst>
        </pc:spChg>
      </pc:sldChg>
      <pc:sldChg chg="add">
        <pc:chgData name="Scott O'Hara" userId="4af207364510c311" providerId="LiveId" clId="{69BC0C73-35CB-4441-962D-62F8D3404E96}" dt="2021-04-28T22:53:15.927" v="1698"/>
        <pc:sldMkLst>
          <pc:docMk/>
          <pc:sldMk cId="2058731380" sldId="1199"/>
        </pc:sldMkLst>
      </pc:sldChg>
      <pc:sldChg chg="add">
        <pc:chgData name="Scott O'Hara" userId="4af207364510c311" providerId="LiveId" clId="{69BC0C73-35CB-4441-962D-62F8D3404E96}" dt="2021-04-28T22:53:15.927" v="1698"/>
        <pc:sldMkLst>
          <pc:docMk/>
          <pc:sldMk cId="1364579193" sldId="1200"/>
        </pc:sldMkLst>
      </pc:sldChg>
    </pc:docChg>
  </pc:docChgLst>
  <pc:docChgLst>
    <pc:chgData name="Scott O'Hara" userId="4af207364510c311" providerId="LiveId" clId="{AA1B87DC-D35A-404F-8BDA-53F02F85C614}"/>
    <pc:docChg chg="undo redo custSel addSld delSld modSld sldOrd">
      <pc:chgData name="Scott O'Hara" userId="4af207364510c311" providerId="LiveId" clId="{AA1B87DC-D35A-404F-8BDA-53F02F85C614}" dt="2021-03-03T22:35:34.100" v="271" actId="14826"/>
      <pc:docMkLst>
        <pc:docMk/>
      </pc:docMkLst>
      <pc:sldChg chg="modSp mod">
        <pc:chgData name="Scott O'Hara" userId="4af207364510c311" providerId="LiveId" clId="{AA1B87DC-D35A-404F-8BDA-53F02F85C614}" dt="2021-03-03T20:43:08.992" v="109" actId="1076"/>
        <pc:sldMkLst>
          <pc:docMk/>
          <pc:sldMk cId="970202411" sldId="1106"/>
        </pc:sldMkLst>
        <pc:spChg chg="mod">
          <ac:chgData name="Scott O'Hara" userId="4af207364510c311" providerId="LiveId" clId="{AA1B87DC-D35A-404F-8BDA-53F02F85C614}" dt="2021-03-03T20:43:08.992" v="109" actId="1076"/>
          <ac:spMkLst>
            <pc:docMk/>
            <pc:sldMk cId="970202411" sldId="1106"/>
            <ac:spMk id="7" creationId="{B5FFD23F-0241-49DA-A33F-86CC245CFDE0}"/>
          </ac:spMkLst>
        </pc:spChg>
      </pc:sldChg>
      <pc:sldChg chg="delSp add setBg delDesignElem">
        <pc:chgData name="Scott O'Hara" userId="4af207364510c311" providerId="LiveId" clId="{AA1B87DC-D35A-404F-8BDA-53F02F85C614}" dt="2021-03-03T20:44:57.335" v="142"/>
        <pc:sldMkLst>
          <pc:docMk/>
          <pc:sldMk cId="481040282" sldId="1109"/>
        </pc:sldMkLst>
        <pc:spChg chg="del">
          <ac:chgData name="Scott O'Hara" userId="4af207364510c311" providerId="LiveId" clId="{AA1B87DC-D35A-404F-8BDA-53F02F85C614}" dt="2021-03-03T20:44:57.335" v="142"/>
          <ac:spMkLst>
            <pc:docMk/>
            <pc:sldMk cId="481040282" sldId="1109"/>
            <ac:spMk id="15" creationId="{7E134C76-7FB4-4BB7-9322-DD8A4B179ACD}"/>
          </ac:spMkLst>
        </pc:spChg>
        <pc:spChg chg="del">
          <ac:chgData name="Scott O'Hara" userId="4af207364510c311" providerId="LiveId" clId="{AA1B87DC-D35A-404F-8BDA-53F02F85C614}" dt="2021-03-03T20:44:57.335" v="142"/>
          <ac:spMkLst>
            <pc:docMk/>
            <pc:sldMk cId="481040282" sldId="1109"/>
            <ac:spMk id="17" creationId="{C0C57804-4F33-4D85-AA3E-DA0F214BBD91}"/>
          </ac:spMkLst>
        </pc:spChg>
      </pc:sldChg>
      <pc:sldChg chg="del">
        <pc:chgData name="Scott O'Hara" userId="4af207364510c311" providerId="LiveId" clId="{AA1B87DC-D35A-404F-8BDA-53F02F85C614}" dt="2021-03-03T20:44:22.379" v="110" actId="47"/>
        <pc:sldMkLst>
          <pc:docMk/>
          <pc:sldMk cId="2693914333" sldId="1109"/>
        </pc:sldMkLst>
      </pc:sldChg>
      <pc:sldChg chg="delSp new mod">
        <pc:chgData name="Scott O'Hara" userId="4af207364510c311" providerId="LiveId" clId="{AA1B87DC-D35A-404F-8BDA-53F02F85C614}" dt="2021-03-03T20:46:56.922" v="145" actId="478"/>
        <pc:sldMkLst>
          <pc:docMk/>
          <pc:sldMk cId="2537006648" sldId="1110"/>
        </pc:sldMkLst>
        <pc:spChg chg="del">
          <ac:chgData name="Scott O'Hara" userId="4af207364510c311" providerId="LiveId" clId="{AA1B87DC-D35A-404F-8BDA-53F02F85C614}" dt="2021-03-03T20:46:56.922" v="145" actId="478"/>
          <ac:spMkLst>
            <pc:docMk/>
            <pc:sldMk cId="2537006648" sldId="1110"/>
            <ac:spMk id="2" creationId="{30072098-4527-49D4-BCAE-17651B0103A7}"/>
          </ac:spMkLst>
        </pc:spChg>
        <pc:spChg chg="del">
          <ac:chgData name="Scott O'Hara" userId="4af207364510c311" providerId="LiveId" clId="{AA1B87DC-D35A-404F-8BDA-53F02F85C614}" dt="2021-03-03T20:46:55.127" v="144" actId="478"/>
          <ac:spMkLst>
            <pc:docMk/>
            <pc:sldMk cId="2537006648" sldId="1110"/>
            <ac:spMk id="3" creationId="{ACE36A9D-2808-43F8-A1D4-5A9241421296}"/>
          </ac:spMkLst>
        </pc:spChg>
      </pc:sldChg>
      <pc:sldChg chg="del">
        <pc:chgData name="Scott O'Hara" userId="4af207364510c311" providerId="LiveId" clId="{AA1B87DC-D35A-404F-8BDA-53F02F85C614}" dt="2021-03-03T20:44:24.090" v="111" actId="47"/>
        <pc:sldMkLst>
          <pc:docMk/>
          <pc:sldMk cId="3600557998" sldId="1110"/>
        </pc:sldMkLst>
      </pc:sldChg>
      <pc:sldChg chg="addSp delSp modSp add mod setBg">
        <pc:chgData name="Scott O'Hara" userId="4af207364510c311" providerId="LiveId" clId="{AA1B87DC-D35A-404F-8BDA-53F02F85C614}" dt="2021-03-03T20:50:34.117" v="158" actId="14100"/>
        <pc:sldMkLst>
          <pc:docMk/>
          <pc:sldMk cId="667107330" sldId="1111"/>
        </pc:sldMkLst>
        <pc:spChg chg="add del">
          <ac:chgData name="Scott O'Hara" userId="4af207364510c311" providerId="LiveId" clId="{AA1B87DC-D35A-404F-8BDA-53F02F85C614}" dt="2021-03-03T20:49:12.208" v="152" actId="26606"/>
          <ac:spMkLst>
            <pc:docMk/>
            <pc:sldMk cId="667107330" sldId="1111"/>
            <ac:spMk id="15" creationId="{5C6ACA56-9AD4-4EE6-8F38-8C18968ACE5C}"/>
          </ac:spMkLst>
        </pc:spChg>
        <pc:spChg chg="add del">
          <ac:chgData name="Scott O'Hara" userId="4af207364510c311" providerId="LiveId" clId="{AA1B87DC-D35A-404F-8BDA-53F02F85C614}" dt="2021-03-03T20:49:12.208" v="152" actId="26606"/>
          <ac:spMkLst>
            <pc:docMk/>
            <pc:sldMk cId="667107330" sldId="1111"/>
            <ac:spMk id="17" creationId="{BE655210-4EEB-44D9-B394-6FB4139BFC1E}"/>
          </ac:spMkLst>
        </pc:spChg>
        <pc:grpChg chg="add del">
          <ac:chgData name="Scott O'Hara" userId="4af207364510c311" providerId="LiveId" clId="{AA1B87DC-D35A-404F-8BDA-53F02F85C614}" dt="2021-03-03T20:49:12.208" v="152" actId="26606"/>
          <ac:grpSpMkLst>
            <pc:docMk/>
            <pc:sldMk cId="667107330" sldId="1111"/>
            <ac:grpSpMk id="8" creationId="{2103B461-323C-4912-BFFD-C37582662085}"/>
          </ac:grpSpMkLst>
        </pc:grpChg>
        <pc:picChg chg="add del mod">
          <ac:chgData name="Scott O'Hara" userId="4af207364510c311" providerId="LiveId" clId="{AA1B87DC-D35A-404F-8BDA-53F02F85C614}" dt="2021-03-03T20:49:55.398" v="155" actId="478"/>
          <ac:picMkLst>
            <pc:docMk/>
            <pc:sldMk cId="667107330" sldId="1111"/>
            <ac:picMk id="3" creationId="{6CCE564A-D368-4BBF-A2F0-6E0C85D5EDC6}"/>
          </ac:picMkLst>
        </pc:picChg>
        <pc:picChg chg="add mod">
          <ac:chgData name="Scott O'Hara" userId="4af207364510c311" providerId="LiveId" clId="{AA1B87DC-D35A-404F-8BDA-53F02F85C614}" dt="2021-03-03T20:50:34.117" v="158" actId="14100"/>
          <ac:picMkLst>
            <pc:docMk/>
            <pc:sldMk cId="667107330" sldId="1111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25.725" v="112" actId="47"/>
        <pc:sldMkLst>
          <pc:docMk/>
          <pc:sldMk cId="2099253507" sldId="1111"/>
        </pc:sldMkLst>
      </pc:sldChg>
      <pc:sldChg chg="addSp delSp add del setBg delDesignElem">
        <pc:chgData name="Scott O'Hara" userId="4af207364510c311" providerId="LiveId" clId="{AA1B87DC-D35A-404F-8BDA-53F02F85C614}" dt="2021-03-03T20:47:06.722" v="148"/>
        <pc:sldMkLst>
          <pc:docMk/>
          <pc:sldMk cId="4139261477" sldId="1111"/>
        </pc:sldMkLst>
        <pc:spChg chg="add del">
          <ac:chgData name="Scott O'Hara" userId="4af207364510c311" providerId="LiveId" clId="{AA1B87DC-D35A-404F-8BDA-53F02F85C614}" dt="2021-03-03T20:47:06.722" v="148"/>
          <ac:spMkLst>
            <pc:docMk/>
            <pc:sldMk cId="4139261477" sldId="1111"/>
            <ac:spMk id="15" creationId="{7E134C76-7FB4-4BB7-9322-DD8A4B179ACD}"/>
          </ac:spMkLst>
        </pc:spChg>
        <pc:spChg chg="add del">
          <ac:chgData name="Scott O'Hara" userId="4af207364510c311" providerId="LiveId" clId="{AA1B87DC-D35A-404F-8BDA-53F02F85C614}" dt="2021-03-03T20:47:06.722" v="148"/>
          <ac:spMkLst>
            <pc:docMk/>
            <pc:sldMk cId="4139261477" sldId="1111"/>
            <ac:spMk id="17" creationId="{C0C57804-4F33-4D85-AA3E-DA0F214BBD91}"/>
          </ac:spMkLst>
        </pc:spChg>
      </pc:sldChg>
      <pc:sldChg chg="modSp add mod">
        <pc:chgData name="Scott O'Hara" userId="4af207364510c311" providerId="LiveId" clId="{AA1B87DC-D35A-404F-8BDA-53F02F85C614}" dt="2021-03-03T20:51:43.588" v="160" actId="14826"/>
        <pc:sldMkLst>
          <pc:docMk/>
          <pc:sldMk cId="3385985472" sldId="1112"/>
        </pc:sldMkLst>
        <pc:picChg chg="mod">
          <ac:chgData name="Scott O'Hara" userId="4af207364510c311" providerId="LiveId" clId="{AA1B87DC-D35A-404F-8BDA-53F02F85C614}" dt="2021-03-03T20:51:43.588" v="160" actId="14826"/>
          <ac:picMkLst>
            <pc:docMk/>
            <pc:sldMk cId="3385985472" sldId="1112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26.458" v="113" actId="47"/>
        <pc:sldMkLst>
          <pc:docMk/>
          <pc:sldMk cId="3718282656" sldId="1112"/>
        </pc:sldMkLst>
      </pc:sldChg>
      <pc:sldChg chg="modSp add mod">
        <pc:chgData name="Scott O'Hara" userId="4af207364510c311" providerId="LiveId" clId="{AA1B87DC-D35A-404F-8BDA-53F02F85C614}" dt="2021-03-03T20:52:25.374" v="162" actId="14826"/>
        <pc:sldMkLst>
          <pc:docMk/>
          <pc:sldMk cId="1474246862" sldId="1113"/>
        </pc:sldMkLst>
        <pc:picChg chg="mod">
          <ac:chgData name="Scott O'Hara" userId="4af207364510c311" providerId="LiveId" clId="{AA1B87DC-D35A-404F-8BDA-53F02F85C614}" dt="2021-03-03T20:52:25.374" v="162" actId="14826"/>
          <ac:picMkLst>
            <pc:docMk/>
            <pc:sldMk cId="1474246862" sldId="1113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26.959" v="114" actId="47"/>
        <pc:sldMkLst>
          <pc:docMk/>
          <pc:sldMk cId="4030032437" sldId="1113"/>
        </pc:sldMkLst>
      </pc:sldChg>
      <pc:sldChg chg="del">
        <pc:chgData name="Scott O'Hara" userId="4af207364510c311" providerId="LiveId" clId="{AA1B87DC-D35A-404F-8BDA-53F02F85C614}" dt="2021-03-03T20:44:27.346" v="115" actId="47"/>
        <pc:sldMkLst>
          <pc:docMk/>
          <pc:sldMk cId="3562919137" sldId="1114"/>
        </pc:sldMkLst>
      </pc:sldChg>
      <pc:sldChg chg="modSp add mod">
        <pc:chgData name="Scott O'Hara" userId="4af207364510c311" providerId="LiveId" clId="{AA1B87DC-D35A-404F-8BDA-53F02F85C614}" dt="2021-03-03T20:55:29.178" v="164" actId="14826"/>
        <pc:sldMkLst>
          <pc:docMk/>
          <pc:sldMk cId="3631314551" sldId="1114"/>
        </pc:sldMkLst>
        <pc:picChg chg="mod">
          <ac:chgData name="Scott O'Hara" userId="4af207364510c311" providerId="LiveId" clId="{AA1B87DC-D35A-404F-8BDA-53F02F85C614}" dt="2021-03-03T20:55:29.178" v="164" actId="14826"/>
          <ac:picMkLst>
            <pc:docMk/>
            <pc:sldMk cId="3631314551" sldId="1114"/>
            <ac:picMk id="5" creationId="{3245D24D-2081-4EFF-9151-EC4A5FCD3345}"/>
          </ac:picMkLst>
        </pc:picChg>
      </pc:sldChg>
      <pc:sldChg chg="modSp add mod ord">
        <pc:chgData name="Scott O'Hara" userId="4af207364510c311" providerId="LiveId" clId="{AA1B87DC-D35A-404F-8BDA-53F02F85C614}" dt="2021-03-03T20:57:21.725" v="179" actId="14826"/>
        <pc:sldMkLst>
          <pc:docMk/>
          <pc:sldMk cId="2024915543" sldId="1115"/>
        </pc:sldMkLst>
        <pc:picChg chg="mod">
          <ac:chgData name="Scott O'Hara" userId="4af207364510c311" providerId="LiveId" clId="{AA1B87DC-D35A-404F-8BDA-53F02F85C614}" dt="2021-03-03T20:57:21.725" v="179" actId="14826"/>
          <ac:picMkLst>
            <pc:docMk/>
            <pc:sldMk cId="2024915543" sldId="1115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28.238" v="118" actId="47"/>
        <pc:sldMkLst>
          <pc:docMk/>
          <pc:sldMk cId="2617021999" sldId="1115"/>
        </pc:sldMkLst>
      </pc:sldChg>
      <pc:sldChg chg="add del">
        <pc:chgData name="Scott O'Hara" userId="4af207364510c311" providerId="LiveId" clId="{AA1B87DC-D35A-404F-8BDA-53F02F85C614}" dt="2021-03-03T20:56:19.938" v="166" actId="2696"/>
        <pc:sldMkLst>
          <pc:docMk/>
          <pc:sldMk cId="3224658211" sldId="1115"/>
        </pc:sldMkLst>
      </pc:sldChg>
      <pc:sldChg chg="modSp add mod">
        <pc:chgData name="Scott O'Hara" userId="4af207364510c311" providerId="LiveId" clId="{AA1B87DC-D35A-404F-8BDA-53F02F85C614}" dt="2021-03-03T20:59:00.690" v="180" actId="14826"/>
        <pc:sldMkLst>
          <pc:docMk/>
          <pc:sldMk cId="479213941" sldId="1116"/>
        </pc:sldMkLst>
        <pc:picChg chg="mod">
          <ac:chgData name="Scott O'Hara" userId="4af207364510c311" providerId="LiveId" clId="{AA1B87DC-D35A-404F-8BDA-53F02F85C614}" dt="2021-03-03T20:59:00.690" v="180" actId="14826"/>
          <ac:picMkLst>
            <pc:docMk/>
            <pc:sldMk cId="479213941" sldId="1116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29.448" v="119" actId="47"/>
        <pc:sldMkLst>
          <pc:docMk/>
          <pc:sldMk cId="4110881123" sldId="1116"/>
        </pc:sldMkLst>
      </pc:sldChg>
      <pc:sldChg chg="del">
        <pc:chgData name="Scott O'Hara" userId="4af207364510c311" providerId="LiveId" clId="{AA1B87DC-D35A-404F-8BDA-53F02F85C614}" dt="2021-03-03T20:44:30.066" v="120" actId="47"/>
        <pc:sldMkLst>
          <pc:docMk/>
          <pc:sldMk cId="235214207" sldId="1117"/>
        </pc:sldMkLst>
      </pc:sldChg>
      <pc:sldChg chg="modSp add mod">
        <pc:chgData name="Scott O'Hara" userId="4af207364510c311" providerId="LiveId" clId="{AA1B87DC-D35A-404F-8BDA-53F02F85C614}" dt="2021-03-03T21:00:28.370" v="182" actId="14826"/>
        <pc:sldMkLst>
          <pc:docMk/>
          <pc:sldMk cId="3565938483" sldId="1117"/>
        </pc:sldMkLst>
        <pc:picChg chg="mod">
          <ac:chgData name="Scott O'Hara" userId="4af207364510c311" providerId="LiveId" clId="{AA1B87DC-D35A-404F-8BDA-53F02F85C614}" dt="2021-03-03T21:00:28.370" v="182" actId="14826"/>
          <ac:picMkLst>
            <pc:docMk/>
            <pc:sldMk cId="3565938483" sldId="1117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0:59:38.980" v="181" actId="14826"/>
        <pc:sldMkLst>
          <pc:docMk/>
          <pc:sldMk cId="1701982373" sldId="1118"/>
        </pc:sldMkLst>
        <pc:picChg chg="mod">
          <ac:chgData name="Scott O'Hara" userId="4af207364510c311" providerId="LiveId" clId="{AA1B87DC-D35A-404F-8BDA-53F02F85C614}" dt="2021-03-03T20:59:38.980" v="181" actId="14826"/>
          <ac:picMkLst>
            <pc:docMk/>
            <pc:sldMk cId="1701982373" sldId="1118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0.442" v="121" actId="47"/>
        <pc:sldMkLst>
          <pc:docMk/>
          <pc:sldMk cId="3999579290" sldId="1118"/>
        </pc:sldMkLst>
      </pc:sldChg>
      <pc:sldChg chg="modSp add mod">
        <pc:chgData name="Scott O'Hara" userId="4af207364510c311" providerId="LiveId" clId="{AA1B87DC-D35A-404F-8BDA-53F02F85C614}" dt="2021-03-03T21:04:22.250" v="183" actId="14826"/>
        <pc:sldMkLst>
          <pc:docMk/>
          <pc:sldMk cId="3574539881" sldId="1119"/>
        </pc:sldMkLst>
        <pc:picChg chg="mod">
          <ac:chgData name="Scott O'Hara" userId="4af207364510c311" providerId="LiveId" clId="{AA1B87DC-D35A-404F-8BDA-53F02F85C614}" dt="2021-03-03T21:04:22.250" v="183" actId="14826"/>
          <ac:picMkLst>
            <pc:docMk/>
            <pc:sldMk cId="3574539881" sldId="1119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0.702" v="122" actId="47"/>
        <pc:sldMkLst>
          <pc:docMk/>
          <pc:sldMk cId="3993429692" sldId="1119"/>
        </pc:sldMkLst>
      </pc:sldChg>
      <pc:sldChg chg="del">
        <pc:chgData name="Scott O'Hara" userId="4af207364510c311" providerId="LiveId" clId="{AA1B87DC-D35A-404F-8BDA-53F02F85C614}" dt="2021-03-03T20:44:30.987" v="123" actId="47"/>
        <pc:sldMkLst>
          <pc:docMk/>
          <pc:sldMk cId="2565130682" sldId="1120"/>
        </pc:sldMkLst>
      </pc:sldChg>
      <pc:sldChg chg="modSp add mod">
        <pc:chgData name="Scott O'Hara" userId="4af207364510c311" providerId="LiveId" clId="{AA1B87DC-D35A-404F-8BDA-53F02F85C614}" dt="2021-03-03T21:15:51.364" v="185" actId="14826"/>
        <pc:sldMkLst>
          <pc:docMk/>
          <pc:sldMk cId="2700668631" sldId="1120"/>
        </pc:sldMkLst>
        <pc:picChg chg="mod">
          <ac:chgData name="Scott O'Hara" userId="4af207364510c311" providerId="LiveId" clId="{AA1B87DC-D35A-404F-8BDA-53F02F85C614}" dt="2021-03-03T21:15:51.364" v="185" actId="14826"/>
          <ac:picMkLst>
            <pc:docMk/>
            <pc:sldMk cId="2700668631" sldId="1120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1.241" v="124" actId="47"/>
        <pc:sldMkLst>
          <pc:docMk/>
          <pc:sldMk cId="1448650260" sldId="1121"/>
        </pc:sldMkLst>
      </pc:sldChg>
      <pc:sldChg chg="modSp add mod">
        <pc:chgData name="Scott O'Hara" userId="4af207364510c311" providerId="LiveId" clId="{AA1B87DC-D35A-404F-8BDA-53F02F85C614}" dt="2021-03-03T21:16:46.216" v="186" actId="14826"/>
        <pc:sldMkLst>
          <pc:docMk/>
          <pc:sldMk cId="4102779550" sldId="1121"/>
        </pc:sldMkLst>
        <pc:picChg chg="mod">
          <ac:chgData name="Scott O'Hara" userId="4af207364510c311" providerId="LiveId" clId="{AA1B87DC-D35A-404F-8BDA-53F02F85C614}" dt="2021-03-03T21:16:46.216" v="186" actId="14826"/>
          <ac:picMkLst>
            <pc:docMk/>
            <pc:sldMk cId="4102779550" sldId="1121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1:18:02.802" v="187" actId="14826"/>
        <pc:sldMkLst>
          <pc:docMk/>
          <pc:sldMk cId="349021623" sldId="1122"/>
        </pc:sldMkLst>
        <pc:picChg chg="mod">
          <ac:chgData name="Scott O'Hara" userId="4af207364510c311" providerId="LiveId" clId="{AA1B87DC-D35A-404F-8BDA-53F02F85C614}" dt="2021-03-03T21:18:02.802" v="187" actId="14826"/>
          <ac:picMkLst>
            <pc:docMk/>
            <pc:sldMk cId="349021623" sldId="1122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1.528" v="125" actId="47"/>
        <pc:sldMkLst>
          <pc:docMk/>
          <pc:sldMk cId="3047492204" sldId="1122"/>
        </pc:sldMkLst>
      </pc:sldChg>
      <pc:sldChg chg="addSp delSp modSp add mod">
        <pc:chgData name="Scott O'Hara" userId="4af207364510c311" providerId="LiveId" clId="{AA1B87DC-D35A-404F-8BDA-53F02F85C614}" dt="2021-03-03T21:19:11.678" v="190" actId="14826"/>
        <pc:sldMkLst>
          <pc:docMk/>
          <pc:sldMk cId="1649405638" sldId="1123"/>
        </pc:sldMkLst>
        <pc:picChg chg="add del">
          <ac:chgData name="Scott O'Hara" userId="4af207364510c311" providerId="LiveId" clId="{AA1B87DC-D35A-404F-8BDA-53F02F85C614}" dt="2021-03-03T21:18:53.516" v="189" actId="22"/>
          <ac:picMkLst>
            <pc:docMk/>
            <pc:sldMk cId="1649405638" sldId="1123"/>
            <ac:picMk id="3" creationId="{C450E655-731E-4FE9-9131-D05685F46ED9}"/>
          </ac:picMkLst>
        </pc:picChg>
        <pc:picChg chg="mod">
          <ac:chgData name="Scott O'Hara" userId="4af207364510c311" providerId="LiveId" clId="{AA1B87DC-D35A-404F-8BDA-53F02F85C614}" dt="2021-03-03T21:19:11.678" v="190" actId="14826"/>
          <ac:picMkLst>
            <pc:docMk/>
            <pc:sldMk cId="1649405638" sldId="1123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1.868" v="126" actId="47"/>
        <pc:sldMkLst>
          <pc:docMk/>
          <pc:sldMk cId="1968631603" sldId="1123"/>
        </pc:sldMkLst>
      </pc:sldChg>
      <pc:sldChg chg="modSp add mod">
        <pc:chgData name="Scott O'Hara" userId="4af207364510c311" providerId="LiveId" clId="{AA1B87DC-D35A-404F-8BDA-53F02F85C614}" dt="2021-03-03T21:20:52.056" v="200" actId="14826"/>
        <pc:sldMkLst>
          <pc:docMk/>
          <pc:sldMk cId="2623084364" sldId="1124"/>
        </pc:sldMkLst>
        <pc:picChg chg="mod">
          <ac:chgData name="Scott O'Hara" userId="4af207364510c311" providerId="LiveId" clId="{AA1B87DC-D35A-404F-8BDA-53F02F85C614}" dt="2021-03-03T21:20:52.056" v="200" actId="14826"/>
          <ac:picMkLst>
            <pc:docMk/>
            <pc:sldMk cId="2623084364" sldId="1124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2.171" v="127" actId="47"/>
        <pc:sldMkLst>
          <pc:docMk/>
          <pc:sldMk cId="3857389505" sldId="1124"/>
        </pc:sldMkLst>
      </pc:sldChg>
      <pc:sldChg chg="modSp add mod">
        <pc:chgData name="Scott O'Hara" userId="4af207364510c311" providerId="LiveId" clId="{AA1B87DC-D35A-404F-8BDA-53F02F85C614}" dt="2021-03-03T21:24:44.911" v="201" actId="14826"/>
        <pc:sldMkLst>
          <pc:docMk/>
          <pc:sldMk cId="874469116" sldId="1125"/>
        </pc:sldMkLst>
        <pc:picChg chg="mod">
          <ac:chgData name="Scott O'Hara" userId="4af207364510c311" providerId="LiveId" clId="{AA1B87DC-D35A-404F-8BDA-53F02F85C614}" dt="2021-03-03T21:24:44.911" v="201" actId="14826"/>
          <ac:picMkLst>
            <pc:docMk/>
            <pc:sldMk cId="874469116" sldId="1125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2.522" v="128" actId="47"/>
        <pc:sldMkLst>
          <pc:docMk/>
          <pc:sldMk cId="2734624259" sldId="1125"/>
        </pc:sldMkLst>
      </pc:sldChg>
      <pc:sldChg chg="del">
        <pc:chgData name="Scott O'Hara" userId="4af207364510c311" providerId="LiveId" clId="{AA1B87DC-D35A-404F-8BDA-53F02F85C614}" dt="2021-03-03T20:44:32.905" v="129" actId="47"/>
        <pc:sldMkLst>
          <pc:docMk/>
          <pc:sldMk cId="1167825353" sldId="1126"/>
        </pc:sldMkLst>
      </pc:sldChg>
      <pc:sldChg chg="modSp add mod">
        <pc:chgData name="Scott O'Hara" userId="4af207364510c311" providerId="LiveId" clId="{AA1B87DC-D35A-404F-8BDA-53F02F85C614}" dt="2021-03-03T21:25:34.026" v="202" actId="14826"/>
        <pc:sldMkLst>
          <pc:docMk/>
          <pc:sldMk cId="1974382047" sldId="1126"/>
        </pc:sldMkLst>
        <pc:picChg chg="mod">
          <ac:chgData name="Scott O'Hara" userId="4af207364510c311" providerId="LiveId" clId="{AA1B87DC-D35A-404F-8BDA-53F02F85C614}" dt="2021-03-03T21:25:34.026" v="202" actId="14826"/>
          <ac:picMkLst>
            <pc:docMk/>
            <pc:sldMk cId="1974382047" sldId="1126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1:26:28.100" v="203" actId="14826"/>
        <pc:sldMkLst>
          <pc:docMk/>
          <pc:sldMk cId="241105946" sldId="1127"/>
        </pc:sldMkLst>
        <pc:picChg chg="mod">
          <ac:chgData name="Scott O'Hara" userId="4af207364510c311" providerId="LiveId" clId="{AA1B87DC-D35A-404F-8BDA-53F02F85C614}" dt="2021-03-03T21:26:28.100" v="203" actId="14826"/>
          <ac:picMkLst>
            <pc:docMk/>
            <pc:sldMk cId="241105946" sldId="1127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4.225" v="130" actId="47"/>
        <pc:sldMkLst>
          <pc:docMk/>
          <pc:sldMk cId="3302712866" sldId="1127"/>
        </pc:sldMkLst>
      </pc:sldChg>
      <pc:sldChg chg="del">
        <pc:chgData name="Scott O'Hara" userId="4af207364510c311" providerId="LiveId" clId="{AA1B87DC-D35A-404F-8BDA-53F02F85C614}" dt="2021-03-03T20:44:34.780" v="131" actId="47"/>
        <pc:sldMkLst>
          <pc:docMk/>
          <pc:sldMk cId="2518915444" sldId="1128"/>
        </pc:sldMkLst>
      </pc:sldChg>
      <pc:sldChg chg="modSp add del mod">
        <pc:chgData name="Scott O'Hara" userId="4af207364510c311" providerId="LiveId" clId="{AA1B87DC-D35A-404F-8BDA-53F02F85C614}" dt="2021-03-03T21:54:37.740" v="217" actId="47"/>
        <pc:sldMkLst>
          <pc:docMk/>
          <pc:sldMk cId="2915890294" sldId="1128"/>
        </pc:sldMkLst>
        <pc:picChg chg="mod">
          <ac:chgData name="Scott O'Hara" userId="4af207364510c311" providerId="LiveId" clId="{AA1B87DC-D35A-404F-8BDA-53F02F85C614}" dt="2021-03-03T21:33:51.967" v="204" actId="14826"/>
          <ac:picMkLst>
            <pc:docMk/>
            <pc:sldMk cId="2915890294" sldId="1128"/>
            <ac:picMk id="5" creationId="{3245D24D-2081-4EFF-9151-EC4A5FCD3345}"/>
          </ac:picMkLst>
        </pc:picChg>
      </pc:sldChg>
      <pc:sldChg chg="modSp add del mod">
        <pc:chgData name="Scott O'Hara" userId="4af207364510c311" providerId="LiveId" clId="{AA1B87DC-D35A-404F-8BDA-53F02F85C614}" dt="2021-03-03T21:54:39.330" v="218" actId="47"/>
        <pc:sldMkLst>
          <pc:docMk/>
          <pc:sldMk cId="319490322" sldId="1129"/>
        </pc:sldMkLst>
        <pc:picChg chg="mod">
          <ac:chgData name="Scott O'Hara" userId="4af207364510c311" providerId="LiveId" clId="{AA1B87DC-D35A-404F-8BDA-53F02F85C614}" dt="2021-03-03T21:35:19.010" v="205" actId="14826"/>
          <ac:picMkLst>
            <pc:docMk/>
            <pc:sldMk cId="319490322" sldId="1129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5.751" v="133" actId="47"/>
        <pc:sldMkLst>
          <pc:docMk/>
          <pc:sldMk cId="3528415637" sldId="1129"/>
        </pc:sldMkLst>
      </pc:sldChg>
      <pc:sldChg chg="modSp add del mod">
        <pc:chgData name="Scott O'Hara" userId="4af207364510c311" providerId="LiveId" clId="{AA1B87DC-D35A-404F-8BDA-53F02F85C614}" dt="2021-03-03T21:54:40.499" v="219" actId="47"/>
        <pc:sldMkLst>
          <pc:docMk/>
          <pc:sldMk cId="1819253033" sldId="1130"/>
        </pc:sldMkLst>
        <pc:picChg chg="mod">
          <ac:chgData name="Scott O'Hara" userId="4af207364510c311" providerId="LiveId" clId="{AA1B87DC-D35A-404F-8BDA-53F02F85C614}" dt="2021-03-03T21:36:20.371" v="206" actId="14826"/>
          <ac:picMkLst>
            <pc:docMk/>
            <pc:sldMk cId="1819253033" sldId="1130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5.280" v="132" actId="47"/>
        <pc:sldMkLst>
          <pc:docMk/>
          <pc:sldMk cId="2507035866" sldId="1130"/>
        </pc:sldMkLst>
      </pc:sldChg>
      <pc:sldChg chg="del">
        <pc:chgData name="Scott O'Hara" userId="4af207364510c311" providerId="LiveId" clId="{AA1B87DC-D35A-404F-8BDA-53F02F85C614}" dt="2021-03-03T20:44:36.229" v="134" actId="47"/>
        <pc:sldMkLst>
          <pc:docMk/>
          <pc:sldMk cId="508866953" sldId="1131"/>
        </pc:sldMkLst>
      </pc:sldChg>
      <pc:sldChg chg="modSp add del mod">
        <pc:chgData name="Scott O'Hara" userId="4af207364510c311" providerId="LiveId" clId="{AA1B87DC-D35A-404F-8BDA-53F02F85C614}" dt="2021-03-03T21:54:42.923" v="220" actId="47"/>
        <pc:sldMkLst>
          <pc:docMk/>
          <pc:sldMk cId="4145431613" sldId="1131"/>
        </pc:sldMkLst>
        <pc:picChg chg="mod">
          <ac:chgData name="Scott O'Hara" userId="4af207364510c311" providerId="LiveId" clId="{AA1B87DC-D35A-404F-8BDA-53F02F85C614}" dt="2021-03-03T21:38:11.104" v="214" actId="14826"/>
          <ac:picMkLst>
            <pc:docMk/>
            <pc:sldMk cId="4145431613" sldId="1131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7.029" v="135" actId="47"/>
        <pc:sldMkLst>
          <pc:docMk/>
          <pc:sldMk cId="374909512" sldId="1132"/>
        </pc:sldMkLst>
      </pc:sldChg>
      <pc:sldChg chg="modSp add del mod">
        <pc:chgData name="Scott O'Hara" userId="4af207364510c311" providerId="LiveId" clId="{AA1B87DC-D35A-404F-8BDA-53F02F85C614}" dt="2021-03-03T21:54:45.004" v="221" actId="47"/>
        <pc:sldMkLst>
          <pc:docMk/>
          <pc:sldMk cId="3780873692" sldId="1132"/>
        </pc:sldMkLst>
        <pc:picChg chg="mod">
          <ac:chgData name="Scott O'Hara" userId="4af207364510c311" providerId="LiveId" clId="{AA1B87DC-D35A-404F-8BDA-53F02F85C614}" dt="2021-03-03T21:39:02.744" v="215" actId="14826"/>
          <ac:picMkLst>
            <pc:docMk/>
            <pc:sldMk cId="3780873692" sldId="1132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7.518" v="136" actId="47"/>
        <pc:sldMkLst>
          <pc:docMk/>
          <pc:sldMk cId="2688417109" sldId="1133"/>
        </pc:sldMkLst>
      </pc:sldChg>
      <pc:sldChg chg="modSp add del mod">
        <pc:chgData name="Scott O'Hara" userId="4af207364510c311" providerId="LiveId" clId="{AA1B87DC-D35A-404F-8BDA-53F02F85C614}" dt="2021-03-03T21:54:50.697" v="222" actId="47"/>
        <pc:sldMkLst>
          <pc:docMk/>
          <pc:sldMk cId="4188394309" sldId="1133"/>
        </pc:sldMkLst>
        <pc:picChg chg="mod">
          <ac:chgData name="Scott O'Hara" userId="4af207364510c311" providerId="LiveId" clId="{AA1B87DC-D35A-404F-8BDA-53F02F85C614}" dt="2021-03-03T21:40:02.042" v="216" actId="14826"/>
          <ac:picMkLst>
            <pc:docMk/>
            <pc:sldMk cId="4188394309" sldId="1133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1:55:56.984" v="230" actId="14826"/>
        <pc:sldMkLst>
          <pc:docMk/>
          <pc:sldMk cId="3286784015" sldId="1134"/>
        </pc:sldMkLst>
        <pc:picChg chg="mod">
          <ac:chgData name="Scott O'Hara" userId="4af207364510c311" providerId="LiveId" clId="{AA1B87DC-D35A-404F-8BDA-53F02F85C614}" dt="2021-03-03T21:55:56.984" v="230" actId="14826"/>
          <ac:picMkLst>
            <pc:docMk/>
            <pc:sldMk cId="3286784015" sldId="1134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38.019" v="137" actId="47"/>
        <pc:sldMkLst>
          <pc:docMk/>
          <pc:sldMk cId="4246764974" sldId="1134"/>
        </pc:sldMkLst>
      </pc:sldChg>
      <pc:sldChg chg="del">
        <pc:chgData name="Scott O'Hara" userId="4af207364510c311" providerId="LiveId" clId="{AA1B87DC-D35A-404F-8BDA-53F02F85C614}" dt="2021-03-03T20:44:38.605" v="138" actId="47"/>
        <pc:sldMkLst>
          <pc:docMk/>
          <pc:sldMk cId="2571284718" sldId="1135"/>
        </pc:sldMkLst>
      </pc:sldChg>
      <pc:sldChg chg="modSp add mod">
        <pc:chgData name="Scott O'Hara" userId="4af207364510c311" providerId="LiveId" clId="{AA1B87DC-D35A-404F-8BDA-53F02F85C614}" dt="2021-03-03T21:56:32.058" v="231" actId="14826"/>
        <pc:sldMkLst>
          <pc:docMk/>
          <pc:sldMk cId="3596408012" sldId="1135"/>
        </pc:sldMkLst>
        <pc:picChg chg="mod">
          <ac:chgData name="Scott O'Hara" userId="4af207364510c311" providerId="LiveId" clId="{AA1B87DC-D35A-404F-8BDA-53F02F85C614}" dt="2021-03-03T21:56:32.058" v="231" actId="14826"/>
          <ac:picMkLst>
            <pc:docMk/>
            <pc:sldMk cId="3596408012" sldId="1135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1:57:29.693" v="232" actId="14826"/>
        <pc:sldMkLst>
          <pc:docMk/>
          <pc:sldMk cId="539667466" sldId="1136"/>
        </pc:sldMkLst>
        <pc:picChg chg="mod">
          <ac:chgData name="Scott O'Hara" userId="4af207364510c311" providerId="LiveId" clId="{AA1B87DC-D35A-404F-8BDA-53F02F85C614}" dt="2021-03-03T21:57:29.693" v="232" actId="14826"/>
          <ac:picMkLst>
            <pc:docMk/>
            <pc:sldMk cId="539667466" sldId="1136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27.670" v="116" actId="47"/>
        <pc:sldMkLst>
          <pc:docMk/>
          <pc:sldMk cId="3295869296" sldId="1136"/>
        </pc:sldMkLst>
      </pc:sldChg>
      <pc:sldChg chg="del">
        <pc:chgData name="Scott O'Hara" userId="4af207364510c311" providerId="LiveId" clId="{AA1B87DC-D35A-404F-8BDA-53F02F85C614}" dt="2021-03-03T20:44:45.472" v="139" actId="47"/>
        <pc:sldMkLst>
          <pc:docMk/>
          <pc:sldMk cId="420620002" sldId="1137"/>
        </pc:sldMkLst>
      </pc:sldChg>
      <pc:sldChg chg="modSp add mod">
        <pc:chgData name="Scott O'Hara" userId="4af207364510c311" providerId="LiveId" clId="{AA1B87DC-D35A-404F-8BDA-53F02F85C614}" dt="2021-03-03T21:58:26.787" v="233" actId="14826"/>
        <pc:sldMkLst>
          <pc:docMk/>
          <pc:sldMk cId="1445999914" sldId="1137"/>
        </pc:sldMkLst>
        <pc:picChg chg="mod">
          <ac:chgData name="Scott O'Hara" userId="4af207364510c311" providerId="LiveId" clId="{AA1B87DC-D35A-404F-8BDA-53F02F85C614}" dt="2021-03-03T21:58:26.787" v="233" actId="14826"/>
          <ac:picMkLst>
            <pc:docMk/>
            <pc:sldMk cId="1445999914" sldId="1137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1:59:34.914" v="234" actId="14826"/>
        <pc:sldMkLst>
          <pc:docMk/>
          <pc:sldMk cId="772941933" sldId="1138"/>
        </pc:sldMkLst>
        <pc:picChg chg="mod">
          <ac:chgData name="Scott O'Hara" userId="4af207364510c311" providerId="LiveId" clId="{AA1B87DC-D35A-404F-8BDA-53F02F85C614}" dt="2021-03-03T21:59:34.914" v="234" actId="14826"/>
          <ac:picMkLst>
            <pc:docMk/>
            <pc:sldMk cId="772941933" sldId="1138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27.940" v="117" actId="47"/>
        <pc:sldMkLst>
          <pc:docMk/>
          <pc:sldMk cId="3822401650" sldId="1138"/>
        </pc:sldMkLst>
      </pc:sldChg>
      <pc:sldChg chg="modSp add mod">
        <pc:chgData name="Scott O'Hara" userId="4af207364510c311" providerId="LiveId" clId="{AA1B87DC-D35A-404F-8BDA-53F02F85C614}" dt="2021-03-03T22:00:55.882" v="235" actId="14826"/>
        <pc:sldMkLst>
          <pc:docMk/>
          <pc:sldMk cId="1571959502" sldId="1139"/>
        </pc:sldMkLst>
        <pc:picChg chg="mod">
          <ac:chgData name="Scott O'Hara" userId="4af207364510c311" providerId="LiveId" clId="{AA1B87DC-D35A-404F-8BDA-53F02F85C614}" dt="2021-03-03T22:00:55.882" v="235" actId="14826"/>
          <ac:picMkLst>
            <pc:docMk/>
            <pc:sldMk cId="1571959502" sldId="1139"/>
            <ac:picMk id="5" creationId="{3245D24D-2081-4EFF-9151-EC4A5FCD3345}"/>
          </ac:picMkLst>
        </pc:picChg>
      </pc:sldChg>
      <pc:sldChg chg="del">
        <pc:chgData name="Scott O'Hara" userId="4af207364510c311" providerId="LiveId" clId="{AA1B87DC-D35A-404F-8BDA-53F02F85C614}" dt="2021-03-03T20:44:48.557" v="140" actId="47"/>
        <pc:sldMkLst>
          <pc:docMk/>
          <pc:sldMk cId="2884668598" sldId="1139"/>
        </pc:sldMkLst>
      </pc:sldChg>
      <pc:sldChg chg="modSp add mod">
        <pc:chgData name="Scott O'Hara" userId="4af207364510c311" providerId="LiveId" clId="{AA1B87DC-D35A-404F-8BDA-53F02F85C614}" dt="2021-03-03T22:02:01.459" v="236" actId="14826"/>
        <pc:sldMkLst>
          <pc:docMk/>
          <pc:sldMk cId="1225023424" sldId="1140"/>
        </pc:sldMkLst>
        <pc:picChg chg="mod">
          <ac:chgData name="Scott O'Hara" userId="4af207364510c311" providerId="LiveId" clId="{AA1B87DC-D35A-404F-8BDA-53F02F85C614}" dt="2021-03-03T22:02:01.459" v="236" actId="14826"/>
          <ac:picMkLst>
            <pc:docMk/>
            <pc:sldMk cId="1225023424" sldId="1140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03:06.923" v="237" actId="14826"/>
        <pc:sldMkLst>
          <pc:docMk/>
          <pc:sldMk cId="601540379" sldId="1141"/>
        </pc:sldMkLst>
        <pc:picChg chg="mod">
          <ac:chgData name="Scott O'Hara" userId="4af207364510c311" providerId="LiveId" clId="{AA1B87DC-D35A-404F-8BDA-53F02F85C614}" dt="2021-03-03T22:03:06.923" v="237" actId="14826"/>
          <ac:picMkLst>
            <pc:docMk/>
            <pc:sldMk cId="601540379" sldId="1141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04:31.427" v="245" actId="14826"/>
        <pc:sldMkLst>
          <pc:docMk/>
          <pc:sldMk cId="3527671241" sldId="1142"/>
        </pc:sldMkLst>
        <pc:picChg chg="mod">
          <ac:chgData name="Scott O'Hara" userId="4af207364510c311" providerId="LiveId" clId="{AA1B87DC-D35A-404F-8BDA-53F02F85C614}" dt="2021-03-03T22:04:31.427" v="245" actId="14826"/>
          <ac:picMkLst>
            <pc:docMk/>
            <pc:sldMk cId="3527671241" sldId="1142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08:51.932" v="250" actId="1076"/>
        <pc:sldMkLst>
          <pc:docMk/>
          <pc:sldMk cId="3331218232" sldId="1143"/>
        </pc:sldMkLst>
        <pc:picChg chg="mod">
          <ac:chgData name="Scott O'Hara" userId="4af207364510c311" providerId="LiveId" clId="{AA1B87DC-D35A-404F-8BDA-53F02F85C614}" dt="2021-03-03T22:08:51.932" v="250" actId="1076"/>
          <ac:picMkLst>
            <pc:docMk/>
            <pc:sldMk cId="3331218232" sldId="1143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07:57.847" v="247" actId="14826"/>
        <pc:sldMkLst>
          <pc:docMk/>
          <pc:sldMk cId="712760461" sldId="1144"/>
        </pc:sldMkLst>
        <pc:picChg chg="mod">
          <ac:chgData name="Scott O'Hara" userId="4af207364510c311" providerId="LiveId" clId="{AA1B87DC-D35A-404F-8BDA-53F02F85C614}" dt="2021-03-03T22:07:57.847" v="247" actId="14826"/>
          <ac:picMkLst>
            <pc:docMk/>
            <pc:sldMk cId="712760461" sldId="1144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09:33.969" v="251" actId="14826"/>
        <pc:sldMkLst>
          <pc:docMk/>
          <pc:sldMk cId="462628444" sldId="1145"/>
        </pc:sldMkLst>
        <pc:picChg chg="mod">
          <ac:chgData name="Scott O'Hara" userId="4af207364510c311" providerId="LiveId" clId="{AA1B87DC-D35A-404F-8BDA-53F02F85C614}" dt="2021-03-03T22:09:33.969" v="251" actId="14826"/>
          <ac:picMkLst>
            <pc:docMk/>
            <pc:sldMk cId="462628444" sldId="1145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10:17.342" v="252" actId="14826"/>
        <pc:sldMkLst>
          <pc:docMk/>
          <pc:sldMk cId="2783733876" sldId="1146"/>
        </pc:sldMkLst>
        <pc:picChg chg="mod">
          <ac:chgData name="Scott O'Hara" userId="4af207364510c311" providerId="LiveId" clId="{AA1B87DC-D35A-404F-8BDA-53F02F85C614}" dt="2021-03-03T22:10:17.342" v="252" actId="14826"/>
          <ac:picMkLst>
            <pc:docMk/>
            <pc:sldMk cId="2783733876" sldId="1146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11:32.452" v="253" actId="14826"/>
        <pc:sldMkLst>
          <pc:docMk/>
          <pc:sldMk cId="2388195416" sldId="1147"/>
        </pc:sldMkLst>
        <pc:picChg chg="mod">
          <ac:chgData name="Scott O'Hara" userId="4af207364510c311" providerId="LiveId" clId="{AA1B87DC-D35A-404F-8BDA-53F02F85C614}" dt="2021-03-03T22:11:32.452" v="253" actId="14826"/>
          <ac:picMkLst>
            <pc:docMk/>
            <pc:sldMk cId="2388195416" sldId="1147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12:56.918" v="254" actId="14826"/>
        <pc:sldMkLst>
          <pc:docMk/>
          <pc:sldMk cId="3062726688" sldId="1148"/>
        </pc:sldMkLst>
        <pc:picChg chg="mod">
          <ac:chgData name="Scott O'Hara" userId="4af207364510c311" providerId="LiveId" clId="{AA1B87DC-D35A-404F-8BDA-53F02F85C614}" dt="2021-03-03T22:12:56.918" v="254" actId="14826"/>
          <ac:picMkLst>
            <pc:docMk/>
            <pc:sldMk cId="3062726688" sldId="1148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14:16.320" v="255" actId="14826"/>
        <pc:sldMkLst>
          <pc:docMk/>
          <pc:sldMk cId="1883857171" sldId="1149"/>
        </pc:sldMkLst>
        <pc:picChg chg="mod">
          <ac:chgData name="Scott O'Hara" userId="4af207364510c311" providerId="LiveId" clId="{AA1B87DC-D35A-404F-8BDA-53F02F85C614}" dt="2021-03-03T22:14:16.320" v="255" actId="14826"/>
          <ac:picMkLst>
            <pc:docMk/>
            <pc:sldMk cId="1883857171" sldId="1149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16:14.346" v="256" actId="14826"/>
        <pc:sldMkLst>
          <pc:docMk/>
          <pc:sldMk cId="2713995372" sldId="1150"/>
        </pc:sldMkLst>
        <pc:picChg chg="mod">
          <ac:chgData name="Scott O'Hara" userId="4af207364510c311" providerId="LiveId" clId="{AA1B87DC-D35A-404F-8BDA-53F02F85C614}" dt="2021-03-03T22:16:14.346" v="256" actId="14826"/>
          <ac:picMkLst>
            <pc:docMk/>
            <pc:sldMk cId="2713995372" sldId="1150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18:03.024" v="265" actId="14826"/>
        <pc:sldMkLst>
          <pc:docMk/>
          <pc:sldMk cId="3645771421" sldId="1151"/>
        </pc:sldMkLst>
        <pc:picChg chg="mod">
          <ac:chgData name="Scott O'Hara" userId="4af207364510c311" providerId="LiveId" clId="{AA1B87DC-D35A-404F-8BDA-53F02F85C614}" dt="2021-03-03T22:18:03.024" v="265" actId="14826"/>
          <ac:picMkLst>
            <pc:docMk/>
            <pc:sldMk cId="3645771421" sldId="1151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19:09.408" v="266" actId="14826"/>
        <pc:sldMkLst>
          <pc:docMk/>
          <pc:sldMk cId="2840064037" sldId="1152"/>
        </pc:sldMkLst>
        <pc:picChg chg="mod">
          <ac:chgData name="Scott O'Hara" userId="4af207364510c311" providerId="LiveId" clId="{AA1B87DC-D35A-404F-8BDA-53F02F85C614}" dt="2021-03-03T22:19:09.408" v="266" actId="14826"/>
          <ac:picMkLst>
            <pc:docMk/>
            <pc:sldMk cId="2840064037" sldId="1152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20:14.237" v="267" actId="14826"/>
        <pc:sldMkLst>
          <pc:docMk/>
          <pc:sldMk cId="957750079" sldId="1153"/>
        </pc:sldMkLst>
        <pc:picChg chg="mod">
          <ac:chgData name="Scott O'Hara" userId="4af207364510c311" providerId="LiveId" clId="{AA1B87DC-D35A-404F-8BDA-53F02F85C614}" dt="2021-03-03T22:20:14.237" v="267" actId="14826"/>
          <ac:picMkLst>
            <pc:docMk/>
            <pc:sldMk cId="957750079" sldId="1153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20:57.370" v="268" actId="14826"/>
        <pc:sldMkLst>
          <pc:docMk/>
          <pc:sldMk cId="2748883889" sldId="1154"/>
        </pc:sldMkLst>
        <pc:picChg chg="mod">
          <ac:chgData name="Scott O'Hara" userId="4af207364510c311" providerId="LiveId" clId="{AA1B87DC-D35A-404F-8BDA-53F02F85C614}" dt="2021-03-03T22:20:57.370" v="268" actId="14826"/>
          <ac:picMkLst>
            <pc:docMk/>
            <pc:sldMk cId="2748883889" sldId="1154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31:38.727" v="269" actId="14826"/>
        <pc:sldMkLst>
          <pc:docMk/>
          <pc:sldMk cId="3763429583" sldId="1155"/>
        </pc:sldMkLst>
        <pc:picChg chg="mod">
          <ac:chgData name="Scott O'Hara" userId="4af207364510c311" providerId="LiveId" clId="{AA1B87DC-D35A-404F-8BDA-53F02F85C614}" dt="2021-03-03T22:31:38.727" v="269" actId="14826"/>
          <ac:picMkLst>
            <pc:docMk/>
            <pc:sldMk cId="3763429583" sldId="1155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34:27.244" v="270" actId="14826"/>
        <pc:sldMkLst>
          <pc:docMk/>
          <pc:sldMk cId="949769554" sldId="1156"/>
        </pc:sldMkLst>
        <pc:picChg chg="mod">
          <ac:chgData name="Scott O'Hara" userId="4af207364510c311" providerId="LiveId" clId="{AA1B87DC-D35A-404F-8BDA-53F02F85C614}" dt="2021-03-03T22:34:27.244" v="270" actId="14826"/>
          <ac:picMkLst>
            <pc:docMk/>
            <pc:sldMk cId="949769554" sldId="1156"/>
            <ac:picMk id="5" creationId="{3245D24D-2081-4EFF-9151-EC4A5FCD3345}"/>
          </ac:picMkLst>
        </pc:picChg>
      </pc:sldChg>
      <pc:sldChg chg="modSp add mod">
        <pc:chgData name="Scott O'Hara" userId="4af207364510c311" providerId="LiveId" clId="{AA1B87DC-D35A-404F-8BDA-53F02F85C614}" dt="2021-03-03T22:35:34.100" v="271" actId="14826"/>
        <pc:sldMkLst>
          <pc:docMk/>
          <pc:sldMk cId="885527644" sldId="1157"/>
        </pc:sldMkLst>
        <pc:picChg chg="mod">
          <ac:chgData name="Scott O'Hara" userId="4af207364510c311" providerId="LiveId" clId="{AA1B87DC-D35A-404F-8BDA-53F02F85C614}" dt="2021-03-03T22:35:34.100" v="271" actId="14826"/>
          <ac:picMkLst>
            <pc:docMk/>
            <pc:sldMk cId="885527644" sldId="1157"/>
            <ac:picMk id="5" creationId="{3245D24D-2081-4EFF-9151-EC4A5FCD3345}"/>
          </ac:picMkLst>
        </pc:picChg>
      </pc:sldChg>
      <pc:sldChg chg="add">
        <pc:chgData name="Scott O'Hara" userId="4af207364510c311" providerId="LiveId" clId="{AA1B87DC-D35A-404F-8BDA-53F02F85C614}" dt="2021-03-03T22:16:30.086" v="262"/>
        <pc:sldMkLst>
          <pc:docMk/>
          <pc:sldMk cId="4020153504" sldId="1158"/>
        </pc:sldMkLst>
      </pc:sldChg>
      <pc:sldChg chg="add">
        <pc:chgData name="Scott O'Hara" userId="4af207364510c311" providerId="LiveId" clId="{AA1B87DC-D35A-404F-8BDA-53F02F85C614}" dt="2021-03-03T22:16:30.743" v="263"/>
        <pc:sldMkLst>
          <pc:docMk/>
          <pc:sldMk cId="4008206583" sldId="1159"/>
        </pc:sldMkLst>
      </pc:sldChg>
      <pc:sldChg chg="add">
        <pc:chgData name="Scott O'Hara" userId="4af207364510c311" providerId="LiveId" clId="{AA1B87DC-D35A-404F-8BDA-53F02F85C614}" dt="2021-03-03T22:16:31.517" v="264"/>
        <pc:sldMkLst>
          <pc:docMk/>
          <pc:sldMk cId="2702698757" sldId="116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8T17:36:39.58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10941 216,'-889'0,"715"-11,-11-1,-294 13,460-3,0 0,0-1,0-1,-28-9,26 6,1 2,-1 0,-32-2,8 5,19 2,0-1,1-2,-31-6,16 2,0 2,-1 2,1 2,-53 5,-3-2,-432-2,511 1,0 1,-33 8,-24 2,-414-9,250-6,-3741 3,3951-1,-53-11,-21 0,66 11,10 1,-1-1,0-1,-40-9,28 5,0 1,-1 1,0 3,-54 5,-1-2,-199-15,180 5,-136 8,-57-2,139-21,113 13,-1 3,-70-1,31 10,-168-4,173-9,46 5,-62-2,-213 9,291-1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8T17:35:37.68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1,'34'1,"54"10,-52-5,52 2,918-9,-948 3,103 20,-103-12,105 4,710-15,-728 13,-1 0,2768-11,-1393-3,-1499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DD681-E138-4B5B-81B9-7AAC1FF8D028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D9CC6-3086-4083-AF8A-070D06C6E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8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26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7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90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663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62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7270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66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61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0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4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3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8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1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3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7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2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5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1426A2-CAF7-4D87-A16C-7302523A6343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923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cs.washington.edu/courses/cse416/18sp/index.html" TargetMode="External"/><Relationship Id="rId2" Type="http://schemas.openxmlformats.org/officeDocument/2006/relationships/hyperlink" Target="https://www.coursera.org/learn/ml-foundati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urses.cs.washington.edu/courses/cse416/20su/" TargetMode="External"/><Relationship Id="rId4" Type="http://schemas.openxmlformats.org/officeDocument/2006/relationships/hyperlink" Target="https://courses.cs.washington.edu/courses/cse416/19sp/index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3RKsY2H-N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Introducing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Recommendation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5324702" cy="11113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04/28/2021</a:t>
            </a:r>
          </a:p>
        </p:txBody>
      </p:sp>
    </p:spTree>
    <p:extLst>
      <p:ext uri="{BB962C8B-B14F-4D97-AF65-F5344CB8AC3E}">
        <p14:creationId xmlns:p14="http://schemas.microsoft.com/office/powerpoint/2010/main" val="244012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172" y="1634490"/>
            <a:ext cx="10768648" cy="265176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cap="none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the Challenges of Developing Recommendation Systems?</a:t>
            </a:r>
          </a:p>
        </p:txBody>
      </p:sp>
    </p:spTree>
    <p:extLst>
      <p:ext uri="{BB962C8B-B14F-4D97-AF65-F5344CB8AC3E}">
        <p14:creationId xmlns:p14="http://schemas.microsoft.com/office/powerpoint/2010/main" val="158285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456" y="176570"/>
            <a:ext cx="11487085" cy="650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07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202" y="176570"/>
            <a:ext cx="11481592" cy="65048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F01AB9A-19F8-4D0D-9676-6AED1B2B7D1A}"/>
                  </a:ext>
                </a:extLst>
              </p14:cNvPr>
              <p14:cNvContentPartPr/>
              <p14:nvPr/>
            </p14:nvContentPartPr>
            <p14:xfrm>
              <a:off x="1452158" y="3630817"/>
              <a:ext cx="3938760" cy="78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F01AB9A-19F8-4D0D-9676-6AED1B2B7D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2518" y="3450817"/>
                <a:ext cx="4118400" cy="43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9496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202" y="177437"/>
            <a:ext cx="11481592" cy="65031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61AC14A-A501-414F-8E55-C8B1752DDFEE}"/>
                  </a:ext>
                </a:extLst>
              </p14:cNvPr>
              <p14:cNvContentPartPr/>
              <p14:nvPr/>
            </p14:nvContentPartPr>
            <p14:xfrm>
              <a:off x="1077758" y="3527497"/>
              <a:ext cx="2630160" cy="35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1AC14A-A501-414F-8E55-C8B1752DDF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8118" y="3347857"/>
                <a:ext cx="2809800" cy="3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4574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202" y="182623"/>
            <a:ext cx="11481592" cy="649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38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536" y="182623"/>
            <a:ext cx="11452923" cy="649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76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174" y="1965960"/>
            <a:ext cx="10752455" cy="173736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cap="none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Approaches to Building a Recommender System</a:t>
            </a:r>
          </a:p>
        </p:txBody>
      </p:sp>
    </p:spTree>
    <p:extLst>
      <p:ext uri="{BB962C8B-B14F-4D97-AF65-F5344CB8AC3E}">
        <p14:creationId xmlns:p14="http://schemas.microsoft.com/office/powerpoint/2010/main" val="329731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B512F8-F030-473A-B0F0-454093346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2124" y="257175"/>
            <a:ext cx="8667751" cy="12668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4400" cap="none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Approaches to Building a Recommender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644DF-0369-46E6-9CE5-9B9F66D1DBE7}"/>
              </a:ext>
            </a:extLst>
          </p:cNvPr>
          <p:cNvSpPr txBox="1"/>
          <p:nvPr/>
        </p:nvSpPr>
        <p:spPr>
          <a:xfrm>
            <a:off x="2033586" y="1933575"/>
            <a:ext cx="81248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Solution 0: Popularity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Solution 1: Content-based Filtering (Classification Model)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Solution 2: Collaborative Filtering</a:t>
            </a:r>
            <a:br>
              <a:rPr lang="en-US" sz="32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(People who bought this also bought …)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Solution 3: Discovering Hidden Structure by Matrix Factorization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Bringing it all together: Featurized Matrix Factorization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784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9594" y="1154430"/>
            <a:ext cx="10752455" cy="950911"/>
          </a:xfrm>
          <a:solidFill>
            <a:srgbClr val="00B0F0"/>
          </a:solidFill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cap="none" dirty="0">
                <a:latin typeface="Calibri" panose="020F0502020204030204" pitchFamily="34" charset="0"/>
                <a:cs typeface="Calibri" panose="020F0502020204030204" pitchFamily="34" charset="0"/>
              </a:rPr>
              <a:t>Solution 0: Popularity</a:t>
            </a:r>
          </a:p>
        </p:txBody>
      </p:sp>
    </p:spTree>
    <p:extLst>
      <p:ext uri="{BB962C8B-B14F-4D97-AF65-F5344CB8AC3E}">
        <p14:creationId xmlns:p14="http://schemas.microsoft.com/office/powerpoint/2010/main" val="949719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202" y="184201"/>
            <a:ext cx="11481592" cy="64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39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9D023-A232-4B22-B1FA-7CD13475D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123" y="184728"/>
            <a:ext cx="3065752" cy="76661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FFD23F-0241-49DA-A33F-86CC245C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345" y="951345"/>
            <a:ext cx="9781309" cy="5601533"/>
          </a:xfrm>
        </p:spPr>
        <p:txBody>
          <a:bodyPr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tx1"/>
                </a:solidFill>
              </a:rPr>
              <a:t>The material for this talk is primarily drawn from the notes, slides and lectures of the courses and book below: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tx1"/>
                </a:solidFill>
              </a:rPr>
              <a:t>Machine Learning Foundations: A Case Study Approach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University of Washington, Prof. Emily Fox &amp; Prof. Carlos Guestrin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hlinkClick r:id="rId2"/>
              </a:rPr>
              <a:t>https://www.coursera.org/learn/ml-foundations</a:t>
            </a:r>
            <a:endParaRPr lang="en-US" sz="1800" b="1" dirty="0"/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tx1"/>
                </a:solidFill>
              </a:rPr>
              <a:t>CSE/STAT 416 - Intro to Machine Learning Spring 2018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University of Washington, Prof. Emily Fox, Spring 2018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hlinkClick r:id="rId3"/>
              </a:rPr>
              <a:t>https://courses.cs.washington.edu/courses/cse416/18sp/index.html</a:t>
            </a:r>
            <a:endParaRPr lang="en-US" sz="1800" b="1" dirty="0"/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University of Washington, Sewoong Oh,  Spring 2019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hlinkClick r:id="rId4"/>
              </a:rPr>
              <a:t>https://courses.cs.washington.edu/courses/cse416/19sp/index.html</a:t>
            </a:r>
            <a:endParaRPr lang="en-US" sz="1800" b="1" dirty="0"/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University of Washington, Vinitra Swamy, Summer 2020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hlinkClick r:id="rId5"/>
              </a:rPr>
              <a:t>https://courses.cs.washington.edu/courses/cse416/20su/index.html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970202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3874" y="2594610"/>
            <a:ext cx="10752455" cy="950911"/>
          </a:xfrm>
          <a:solidFill>
            <a:srgbClr val="00B0F0"/>
          </a:solidFill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6000" cap="none" dirty="0">
                <a:latin typeface="Calibri" panose="020F0502020204030204" pitchFamily="34" charset="0"/>
                <a:cs typeface="Calibri" panose="020F0502020204030204" pitchFamily="34" charset="0"/>
              </a:rPr>
              <a:t>Solution 1: Content-based Filtering (Classification Model)</a:t>
            </a:r>
          </a:p>
        </p:txBody>
      </p:sp>
    </p:spTree>
    <p:extLst>
      <p:ext uri="{BB962C8B-B14F-4D97-AF65-F5344CB8AC3E}">
        <p14:creationId xmlns:p14="http://schemas.microsoft.com/office/powerpoint/2010/main" val="4261844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267" y="184201"/>
            <a:ext cx="11439461" cy="64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20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495" y="184201"/>
            <a:ext cx="11437004" cy="64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87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772" y="2057400"/>
            <a:ext cx="10752455" cy="2514600"/>
          </a:xfrm>
          <a:solidFill>
            <a:srgbClr val="00B0F0"/>
          </a:solidFill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cap="none" dirty="0">
                <a:latin typeface="Calibri" panose="020F0502020204030204" pitchFamily="34" charset="0"/>
                <a:cs typeface="Calibri" panose="020F0502020204030204" pitchFamily="34" charset="0"/>
              </a:rPr>
              <a:t>Solution 2: Collaborative Filtering</a:t>
            </a:r>
            <a:br>
              <a:rPr lang="en-US" sz="60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60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(People who bought this also bought …)</a:t>
            </a:r>
            <a:endParaRPr lang="en-US" sz="60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23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B19E791-07A2-4E57-90A8-3246AD2C91C7}"/>
              </a:ext>
            </a:extLst>
          </p:cNvPr>
          <p:cNvGrpSpPr/>
          <p:nvPr/>
        </p:nvGrpSpPr>
        <p:grpSpPr>
          <a:xfrm>
            <a:off x="407491" y="197476"/>
            <a:ext cx="11377011" cy="6463045"/>
            <a:chOff x="407491" y="197476"/>
            <a:chExt cx="11377011" cy="64630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437A83-C89E-4824-BF6A-05A45A11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7491" y="197476"/>
              <a:ext cx="11377011" cy="646304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1F5D28-DC31-4782-A033-D1438067111E}"/>
                </a:ext>
              </a:extLst>
            </p:cNvPr>
            <p:cNvSpPr/>
            <p:nvPr/>
          </p:nvSpPr>
          <p:spPr>
            <a:xfrm>
              <a:off x="6943725" y="382895"/>
              <a:ext cx="4647975" cy="12573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shade val="50000"/>
                  <a:hueMod val="94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CE3083-3E2F-4917-A0EF-E31156F1733F}"/>
                </a:ext>
              </a:extLst>
            </p:cNvPr>
            <p:cNvSpPr/>
            <p:nvPr/>
          </p:nvSpPr>
          <p:spPr>
            <a:xfrm>
              <a:off x="10277573" y="1522973"/>
              <a:ext cx="1314127" cy="3026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shade val="50000"/>
                  <a:hueMod val="94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4511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91" y="201915"/>
            <a:ext cx="11377011" cy="645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75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306" y="201915"/>
            <a:ext cx="11361381" cy="645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06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627" y="207040"/>
            <a:ext cx="11361381" cy="64439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ABCCA02-6D2B-4FE6-8B4F-B73381697F8F}"/>
              </a:ext>
            </a:extLst>
          </p:cNvPr>
          <p:cNvSpPr>
            <a:spLocks noChangeAspect="1"/>
          </p:cNvSpPr>
          <p:nvPr/>
        </p:nvSpPr>
        <p:spPr>
          <a:xfrm>
            <a:off x="6376036" y="3228005"/>
            <a:ext cx="1353223" cy="1353223"/>
          </a:xfrm>
          <a:prstGeom prst="ellipse">
            <a:avLst/>
          </a:prstGeom>
          <a:solidFill>
            <a:srgbClr val="00B0F0"/>
          </a:solidFill>
          <a:ln>
            <a:solidFill>
              <a:schemeClr val="accent1">
                <a:shade val="50000"/>
                <a:hueMod val="94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C1A41D-673B-4931-AF02-5F88D8839E82}"/>
              </a:ext>
            </a:extLst>
          </p:cNvPr>
          <p:cNvSpPr>
            <a:spLocks noChangeAspect="1"/>
          </p:cNvSpPr>
          <p:nvPr/>
        </p:nvSpPr>
        <p:spPr>
          <a:xfrm>
            <a:off x="7261861" y="3228005"/>
            <a:ext cx="1353223" cy="1353223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71D463-0A45-473C-B78F-1FDF0B227D66}"/>
                  </a:ext>
                </a:extLst>
              </p:cNvPr>
              <p:cNvSpPr txBox="1"/>
              <p:nvPr/>
            </p:nvSpPr>
            <p:spPr>
              <a:xfrm>
                <a:off x="1490119" y="3429000"/>
                <a:ext cx="4106785" cy="111306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purchased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∩ 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purchased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∪ 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71D463-0A45-473C-B78F-1FDF0B22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119" y="3429000"/>
                <a:ext cx="4106785" cy="11130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E4B909D-E5E3-48F6-8533-9EAB859CA777}"/>
              </a:ext>
            </a:extLst>
          </p:cNvPr>
          <p:cNvSpPr txBox="1"/>
          <p:nvPr/>
        </p:nvSpPr>
        <p:spPr>
          <a:xfrm>
            <a:off x="6804192" y="3676619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C4CF49-876A-4D0F-9E48-0112B428CC22}"/>
              </a:ext>
            </a:extLst>
          </p:cNvPr>
          <p:cNvSpPr txBox="1"/>
          <p:nvPr/>
        </p:nvSpPr>
        <p:spPr>
          <a:xfrm>
            <a:off x="7938472" y="3676619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36F4E9-691D-4F21-B3B7-EDF754383154}"/>
                  </a:ext>
                </a:extLst>
              </p:cNvPr>
              <p:cNvSpPr txBox="1"/>
              <p:nvPr/>
            </p:nvSpPr>
            <p:spPr>
              <a:xfrm>
                <a:off x="7191707" y="3676619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∩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36F4E9-691D-4F21-B3B7-EDF754383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707" y="3676619"/>
                <a:ext cx="633507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4473B8-431D-4EA7-99E8-EF6FAC200FEF}"/>
                  </a:ext>
                </a:extLst>
              </p:cNvPr>
              <p:cNvSpPr txBox="1"/>
              <p:nvPr/>
            </p:nvSpPr>
            <p:spPr>
              <a:xfrm>
                <a:off x="7018582" y="4664200"/>
                <a:ext cx="9797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∪ 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4473B8-431D-4EA7-99E8-EF6FAC20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582" y="4664200"/>
                <a:ext cx="97975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5610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0536DED-2179-4E2D-8A48-89E8E7B7C18B}"/>
              </a:ext>
            </a:extLst>
          </p:cNvPr>
          <p:cNvGrpSpPr/>
          <p:nvPr/>
        </p:nvGrpSpPr>
        <p:grpSpPr>
          <a:xfrm>
            <a:off x="415309" y="225325"/>
            <a:ext cx="11361381" cy="6443920"/>
            <a:chOff x="415309" y="225325"/>
            <a:chExt cx="11361381" cy="64439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437A83-C89E-4824-BF6A-05A45A11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5309" y="225325"/>
              <a:ext cx="11361381" cy="64439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B71D463-0A45-473C-B78F-1FDF0B227D66}"/>
                    </a:ext>
                  </a:extLst>
                </p:cNvPr>
                <p:cNvSpPr txBox="1"/>
                <p:nvPr/>
              </p:nvSpPr>
              <p:spPr>
                <a:xfrm>
                  <a:off x="1180203" y="3106842"/>
                  <a:ext cx="3701898" cy="985398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m:rPr>
                                <m:nor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purchased</m:t>
                            </m:r>
                            <m:r>
                              <m:rPr>
                                <m:nor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∩ </m:t>
                            </m:r>
                            <m:r>
                              <m:rPr>
                                <m:nor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m:rPr>
                                <m:nor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purchased</m:t>
                            </m:r>
                            <m:r>
                              <m:rPr>
                                <m:nor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∪ </m:t>
                            </m:r>
                            <m:r>
                              <m:rPr>
                                <m:nor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</m:den>
                        </m:f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B71D463-0A45-473C-B78F-1FDF0B227D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203" y="3106842"/>
                  <a:ext cx="3701898" cy="9853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4F2A6B4-9095-4571-8DA4-6C2357611FCC}"/>
                    </a:ext>
                  </a:extLst>
                </p:cNvPr>
                <p:cNvSpPr txBox="1"/>
                <p:nvPr/>
              </p:nvSpPr>
              <p:spPr>
                <a:xfrm>
                  <a:off x="1756971" y="4193654"/>
                  <a:ext cx="2926538" cy="1047338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>
                      <a:solidFill>
                        <a:schemeClr val="bg1"/>
                      </a:solidFill>
                    </a:rPr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sz="3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4F2A6B4-9095-4571-8DA4-6C2357611F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6971" y="4193654"/>
                  <a:ext cx="2926538" cy="1047338"/>
                </a:xfrm>
                <a:prstGeom prst="rect">
                  <a:avLst/>
                </a:prstGeom>
                <a:blipFill>
                  <a:blip r:embed="rId4"/>
                  <a:stretch>
                    <a:fillRect l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AFEA10-A953-4F9A-9AE5-C59F74676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3509" y="2990020"/>
              <a:ext cx="6911045" cy="202477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9E3806-AE82-4540-96A7-34CC3C3F4F80}"/>
                </a:ext>
              </a:extLst>
            </p:cNvPr>
            <p:cNvSpPr/>
            <p:nvPr/>
          </p:nvSpPr>
          <p:spPr>
            <a:xfrm>
              <a:off x="4683509" y="2892165"/>
              <a:ext cx="2536275" cy="45533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shade val="50000"/>
                  <a:hueMod val="94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9BE84D-0B09-4E0D-B0B9-D2A426C60AEB}"/>
                </a:ext>
              </a:extLst>
            </p:cNvPr>
            <p:cNvSpPr/>
            <p:nvPr/>
          </p:nvSpPr>
          <p:spPr>
            <a:xfrm>
              <a:off x="6553391" y="2762353"/>
              <a:ext cx="2536275" cy="45533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shade val="50000"/>
                  <a:hueMod val="94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20237CAF-D9BF-437A-AC87-DCEBD8F38941}"/>
              </a:ext>
            </a:extLst>
          </p:cNvPr>
          <p:cNvSpPr/>
          <p:nvPr/>
        </p:nvSpPr>
        <p:spPr>
          <a:xfrm>
            <a:off x="6321290" y="3514477"/>
            <a:ext cx="373711" cy="33395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EE7C3330-015E-44FF-A03D-C11AE9A2B0B8}"/>
              </a:ext>
            </a:extLst>
          </p:cNvPr>
          <p:cNvSpPr/>
          <p:nvPr/>
        </p:nvSpPr>
        <p:spPr>
          <a:xfrm>
            <a:off x="7706142" y="4383369"/>
            <a:ext cx="373711" cy="33395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00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881" y="207038"/>
            <a:ext cx="11346231" cy="64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97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2028" y="1632268"/>
            <a:ext cx="9678988" cy="2836862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cap="none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Recommender Systems? </a:t>
            </a:r>
            <a:br>
              <a:rPr lang="en-US" sz="6000" cap="none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6000" cap="none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6000" cap="none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Personalization</a:t>
            </a:r>
          </a:p>
        </p:txBody>
      </p:sp>
    </p:spTree>
    <p:extLst>
      <p:ext uri="{BB962C8B-B14F-4D97-AF65-F5344CB8AC3E}">
        <p14:creationId xmlns:p14="http://schemas.microsoft.com/office/powerpoint/2010/main" val="3606379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881" y="225356"/>
            <a:ext cx="11346231" cy="64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65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570" y="225356"/>
            <a:ext cx="11278852" cy="64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8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772" y="2486025"/>
            <a:ext cx="10752455" cy="1885950"/>
          </a:xfrm>
          <a:solidFill>
            <a:srgbClr val="00B0F0"/>
          </a:solidFill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cap="none" dirty="0">
                <a:latin typeface="Calibri" panose="020F0502020204030204" pitchFamily="34" charset="0"/>
                <a:cs typeface="Calibri" panose="020F0502020204030204" pitchFamily="34" charset="0"/>
              </a:rPr>
              <a:t>Solution 3: Discovering Hidden Structure by 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1582756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B38ADA-CF0A-46B9-A051-C69A618C88A6}"/>
              </a:ext>
            </a:extLst>
          </p:cNvPr>
          <p:cNvSpPr txBox="1"/>
          <p:nvPr/>
        </p:nvSpPr>
        <p:spPr>
          <a:xfrm>
            <a:off x="508000" y="4615521"/>
            <a:ext cx="11346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hlinkClick r:id="rId2"/>
              </a:rPr>
              <a:t>https://www.youtube.com/watch?v=n3RKsY2H-NE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989F9-0EDA-4BB4-A1BC-E3AD02592582}"/>
              </a:ext>
            </a:extLst>
          </p:cNvPr>
          <p:cNvSpPr txBox="1"/>
          <p:nvPr/>
        </p:nvSpPr>
        <p:spPr>
          <a:xfrm>
            <a:off x="835378" y="760424"/>
            <a:ext cx="1170821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How Recommender Systems Work (Netflix/Amazon) </a:t>
            </a:r>
          </a:p>
          <a:p>
            <a:endParaRPr lang="en-US" sz="4800" b="1" dirty="0"/>
          </a:p>
          <a:p>
            <a:r>
              <a:rPr lang="en-US" sz="4800" b="1" dirty="0"/>
              <a:t>		- Art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1786608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570" y="230441"/>
            <a:ext cx="11278852" cy="639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01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570" y="231962"/>
            <a:ext cx="11278852" cy="639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70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9529" y="231962"/>
            <a:ext cx="10012934" cy="639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88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570" y="243482"/>
            <a:ext cx="11278852" cy="637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70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67F7F6-8553-4074-8187-C8C5F80039F1}"/>
              </a:ext>
            </a:extLst>
          </p:cNvPr>
          <p:cNvSpPr txBox="1"/>
          <p:nvPr/>
        </p:nvSpPr>
        <p:spPr>
          <a:xfrm>
            <a:off x="2080260" y="6611779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279473-C3F3-4EB9-B753-ABBEAD6FABC1}"/>
              </a:ext>
            </a:extLst>
          </p:cNvPr>
          <p:cNvSpPr txBox="1"/>
          <p:nvPr/>
        </p:nvSpPr>
        <p:spPr>
          <a:xfrm>
            <a:off x="335280" y="305068"/>
            <a:ext cx="11521440" cy="56938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Example: Predict a User’s Rating:</a:t>
            </a:r>
          </a:p>
          <a:p>
            <a:pPr algn="l"/>
            <a:endParaRPr 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can describe each movie </a:t>
            </a:r>
            <a:r>
              <a:rPr lang="en-US" sz="32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</a:t>
            </a:r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with feature vector </a:t>
            </a:r>
            <a:r>
              <a:rPr lang="en-US" sz="32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</a:t>
            </a:r>
            <a:r>
              <a:rPr lang="en-US" sz="3200" b="1" baseline="-25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</a:t>
            </a:r>
            <a:endParaRPr lang="en-US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How much is the movie </a:t>
            </a:r>
            <a:r>
              <a:rPr lang="en-US" sz="2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action, romance, drama, …</a:t>
            </a:r>
            <a:endParaRPr lang="en-US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</a:t>
            </a:r>
            <a:r>
              <a:rPr lang="en-US" sz="2400" b="1" baseline="-25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= [0.3, 0.01, 1.5, …]</a:t>
            </a:r>
            <a:endParaRPr lang="en-US" sz="2400" b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b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can describe each user </a:t>
            </a:r>
            <a:r>
              <a:rPr lang="en-US" sz="32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u</a:t>
            </a:r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with feature vector </a:t>
            </a:r>
            <a:r>
              <a:rPr lang="en-US" sz="32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</a:t>
            </a:r>
            <a:r>
              <a:rPr lang="en-US" sz="3200" b="1" baseline="-25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u</a:t>
            </a:r>
            <a:endParaRPr lang="en-US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How much the user likes </a:t>
            </a:r>
            <a:r>
              <a:rPr lang="en-US" sz="2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action, romance, drama, …</a:t>
            </a:r>
            <a:endParaRPr lang="en-US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</a:t>
            </a:r>
            <a:r>
              <a:rPr lang="en-US" sz="2400" b="1" baseline="-25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u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= [2.3, 0.0, 0.7, …]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Predict rating of movie user has not seen with </a:t>
            </a:r>
            <a:r>
              <a:rPr lang="en-US" sz="32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inner product</a:t>
            </a:r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</a:t>
            </a:r>
            <a:endParaRPr lang="en-US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lvl="1"/>
            <a:endParaRPr lang="en-US" sz="1200" b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lvl="1"/>
            <a:endParaRPr lang="en-US" sz="1200" b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lvl="1"/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	Rating(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u,v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)</a:t>
            </a:r>
            <a:r>
              <a:rPr 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= 0.3*2.3 + 0.01*0.0 + 1.5*0.7 + …</a:t>
            </a:r>
            <a:endParaRPr lang="en-US" sz="2400" b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897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5953" y="247258"/>
            <a:ext cx="7820085" cy="6363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4E23C8-2D77-4C08-8778-10A68150BBD7}"/>
              </a:ext>
            </a:extLst>
          </p:cNvPr>
          <p:cNvSpPr txBox="1"/>
          <p:nvPr/>
        </p:nvSpPr>
        <p:spPr>
          <a:xfrm>
            <a:off x="2432680" y="6637786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</p:spTree>
    <p:extLst>
      <p:ext uri="{BB962C8B-B14F-4D97-AF65-F5344CB8AC3E}">
        <p14:creationId xmlns:p14="http://schemas.microsoft.com/office/powerpoint/2010/main" val="74024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883" y="141400"/>
            <a:ext cx="11592234" cy="65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83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044" y="276761"/>
            <a:ext cx="10656711" cy="6186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6F44B2-CA93-4ED7-AFD1-8854AFB74982}"/>
              </a:ext>
            </a:extLst>
          </p:cNvPr>
          <p:cNvSpPr txBox="1"/>
          <p:nvPr/>
        </p:nvSpPr>
        <p:spPr>
          <a:xfrm>
            <a:off x="2415822" y="6581239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378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044" y="493545"/>
            <a:ext cx="10656711" cy="57529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6F44B2-CA93-4ED7-AFD1-8854AFB74982}"/>
              </a:ext>
            </a:extLst>
          </p:cNvPr>
          <p:cNvSpPr txBox="1"/>
          <p:nvPr/>
        </p:nvSpPr>
        <p:spPr>
          <a:xfrm>
            <a:off x="2415822" y="6581239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69234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668" y="384761"/>
            <a:ext cx="10506663" cy="6088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6F44B2-CA93-4ED7-AFD1-8854AFB74982}"/>
              </a:ext>
            </a:extLst>
          </p:cNvPr>
          <p:cNvSpPr txBox="1"/>
          <p:nvPr/>
        </p:nvSpPr>
        <p:spPr>
          <a:xfrm>
            <a:off x="2415822" y="6581239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42707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668" y="532882"/>
            <a:ext cx="10506663" cy="5792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6F44B2-CA93-4ED7-AFD1-8854AFB74982}"/>
              </a:ext>
            </a:extLst>
          </p:cNvPr>
          <p:cNvSpPr txBox="1"/>
          <p:nvPr/>
        </p:nvSpPr>
        <p:spPr>
          <a:xfrm>
            <a:off x="2415822" y="6581239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7469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372" y="532882"/>
            <a:ext cx="10405255" cy="5792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6F44B2-CA93-4ED7-AFD1-8854AFB74982}"/>
              </a:ext>
            </a:extLst>
          </p:cNvPr>
          <p:cNvSpPr txBox="1"/>
          <p:nvPr/>
        </p:nvSpPr>
        <p:spPr>
          <a:xfrm>
            <a:off x="2415822" y="6581239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511048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1304CC-DE4C-4CA8-AC50-37E5919F340C}"/>
              </a:ext>
            </a:extLst>
          </p:cNvPr>
          <p:cNvGrpSpPr/>
          <p:nvPr/>
        </p:nvGrpSpPr>
        <p:grpSpPr>
          <a:xfrm>
            <a:off x="530363" y="128681"/>
            <a:ext cx="11131272" cy="6698779"/>
            <a:chOff x="530363" y="128681"/>
            <a:chExt cx="11131272" cy="66987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437A83-C89E-4824-BF6A-05A45A11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0363" y="128681"/>
              <a:ext cx="11131272" cy="645255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6F44B2-CA93-4ED7-AFD1-8854AFB74982}"/>
                </a:ext>
              </a:extLst>
            </p:cNvPr>
            <p:cNvSpPr txBox="1"/>
            <p:nvPr/>
          </p:nvSpPr>
          <p:spPr>
            <a:xfrm>
              <a:off x="2415822" y="6581239"/>
              <a:ext cx="73603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Reference: </a:t>
              </a:r>
              <a:r>
                <a:rPr kumimoji="0" lang="en-US" sz="1000" b="0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CSE/STAT 416 Intro to Machine Learning, </a:t>
              </a:r>
              <a:r>
                <a:rPr lang="en-US" sz="1000" kern="0" dirty="0">
                  <a:solidFill>
                    <a:prstClr val="black"/>
                  </a:solidFill>
                </a:rPr>
                <a:t>Summer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2020, University of Washington, Instructor: </a:t>
              </a:r>
              <a:r>
                <a:rPr lang="en-US" sz="1000" kern="0" dirty="0">
                  <a:solidFill>
                    <a:prstClr val="black"/>
                  </a:solidFill>
                </a:rPr>
                <a:t> Vinitra Swamy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9A5C68-1959-4FBC-A55A-9166B0625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7859" y="2596296"/>
              <a:ext cx="6033193" cy="2852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6965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919" y="360218"/>
            <a:ext cx="10506863" cy="6107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6F44B2-CA93-4ED7-AFD1-8854AFB74982}"/>
              </a:ext>
            </a:extLst>
          </p:cNvPr>
          <p:cNvSpPr txBox="1"/>
          <p:nvPr/>
        </p:nvSpPr>
        <p:spPr>
          <a:xfrm>
            <a:off x="2415822" y="6581239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25852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919" y="362834"/>
            <a:ext cx="10506863" cy="6102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6F44B2-CA93-4ED7-AFD1-8854AFB74982}"/>
              </a:ext>
            </a:extLst>
          </p:cNvPr>
          <p:cNvSpPr txBox="1"/>
          <p:nvPr/>
        </p:nvSpPr>
        <p:spPr>
          <a:xfrm>
            <a:off x="2415822" y="6581239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37621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0117" y="318571"/>
            <a:ext cx="8223013" cy="6168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080260" y="6611779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</p:spTree>
    <p:extLst>
      <p:ext uri="{BB962C8B-B14F-4D97-AF65-F5344CB8AC3E}">
        <p14:creationId xmlns:p14="http://schemas.microsoft.com/office/powerpoint/2010/main" val="2058731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0117" y="328517"/>
            <a:ext cx="8223013" cy="6149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080260" y="6611779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</p:spTree>
    <p:extLst>
      <p:ext uri="{BB962C8B-B14F-4D97-AF65-F5344CB8AC3E}">
        <p14:creationId xmlns:p14="http://schemas.microsoft.com/office/powerpoint/2010/main" val="1364579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83" y="134917"/>
            <a:ext cx="11592234" cy="658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8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0732" y="134729"/>
            <a:ext cx="6626337" cy="63517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432684" y="6574680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824F-C1FE-4E23-84A5-D1776C2FB285}"/>
              </a:ext>
            </a:extLst>
          </p:cNvPr>
          <p:cNvSpPr txBox="1"/>
          <p:nvPr/>
        </p:nvSpPr>
        <p:spPr>
          <a:xfrm>
            <a:off x="320040" y="2237927"/>
            <a:ext cx="34632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Example: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2000 x 2000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rank-8 random matrix</a:t>
            </a:r>
          </a:p>
        </p:txBody>
      </p:sp>
    </p:spTree>
    <p:extLst>
      <p:ext uri="{BB962C8B-B14F-4D97-AF65-F5344CB8AC3E}">
        <p14:creationId xmlns:p14="http://schemas.microsoft.com/office/powerpoint/2010/main" val="35299414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0732" y="218331"/>
            <a:ext cx="6626337" cy="61845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432684" y="6574680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824F-C1FE-4E23-84A5-D1776C2FB285}"/>
              </a:ext>
            </a:extLst>
          </p:cNvPr>
          <p:cNvSpPr txBox="1"/>
          <p:nvPr/>
        </p:nvSpPr>
        <p:spPr>
          <a:xfrm>
            <a:off x="320040" y="2237927"/>
            <a:ext cx="34632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Example: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2000 x 2000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rank-8 random matrix</a:t>
            </a:r>
          </a:p>
        </p:txBody>
      </p:sp>
    </p:spTree>
    <p:extLst>
      <p:ext uri="{BB962C8B-B14F-4D97-AF65-F5344CB8AC3E}">
        <p14:creationId xmlns:p14="http://schemas.microsoft.com/office/powerpoint/2010/main" val="3165589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1443" y="134729"/>
            <a:ext cx="6544915" cy="63517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432684" y="6574680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824F-C1FE-4E23-84A5-D1776C2FB285}"/>
              </a:ext>
            </a:extLst>
          </p:cNvPr>
          <p:cNvSpPr txBox="1"/>
          <p:nvPr/>
        </p:nvSpPr>
        <p:spPr>
          <a:xfrm>
            <a:off x="320040" y="2237927"/>
            <a:ext cx="34632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Example: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2000 x 2000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rank-8 random matrix</a:t>
            </a:r>
          </a:p>
        </p:txBody>
      </p:sp>
    </p:spTree>
    <p:extLst>
      <p:ext uri="{BB962C8B-B14F-4D97-AF65-F5344CB8AC3E}">
        <p14:creationId xmlns:p14="http://schemas.microsoft.com/office/powerpoint/2010/main" val="2518613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159" y="134729"/>
            <a:ext cx="6577483" cy="63517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432684" y="6574680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824F-C1FE-4E23-84A5-D1776C2FB285}"/>
              </a:ext>
            </a:extLst>
          </p:cNvPr>
          <p:cNvSpPr txBox="1"/>
          <p:nvPr/>
        </p:nvSpPr>
        <p:spPr>
          <a:xfrm>
            <a:off x="320040" y="2237927"/>
            <a:ext cx="34632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Example: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2000 x 2000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rank-8 random matrix</a:t>
            </a:r>
          </a:p>
        </p:txBody>
      </p:sp>
    </p:spTree>
    <p:extLst>
      <p:ext uri="{BB962C8B-B14F-4D97-AF65-F5344CB8AC3E}">
        <p14:creationId xmlns:p14="http://schemas.microsoft.com/office/powerpoint/2010/main" val="1626552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0121" y="134729"/>
            <a:ext cx="6547559" cy="63517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432684" y="6574680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824F-C1FE-4E23-84A5-D1776C2FB285}"/>
              </a:ext>
            </a:extLst>
          </p:cNvPr>
          <p:cNvSpPr txBox="1"/>
          <p:nvPr/>
        </p:nvSpPr>
        <p:spPr>
          <a:xfrm>
            <a:off x="320040" y="2237927"/>
            <a:ext cx="34632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Example: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2000 x 2000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rank-8 random matrix</a:t>
            </a:r>
          </a:p>
        </p:txBody>
      </p:sp>
    </p:spTree>
    <p:extLst>
      <p:ext uri="{BB962C8B-B14F-4D97-AF65-F5344CB8AC3E}">
        <p14:creationId xmlns:p14="http://schemas.microsoft.com/office/powerpoint/2010/main" val="2735981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6343" y="134729"/>
            <a:ext cx="6535114" cy="63517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432684" y="6574680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824F-C1FE-4E23-84A5-D1776C2FB285}"/>
              </a:ext>
            </a:extLst>
          </p:cNvPr>
          <p:cNvSpPr txBox="1"/>
          <p:nvPr/>
        </p:nvSpPr>
        <p:spPr>
          <a:xfrm>
            <a:off x="320040" y="2237927"/>
            <a:ext cx="34632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Example: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2000 x 2000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rank-8 random matrix</a:t>
            </a:r>
          </a:p>
        </p:txBody>
      </p:sp>
    </p:spTree>
    <p:extLst>
      <p:ext uri="{BB962C8B-B14F-4D97-AF65-F5344CB8AC3E}">
        <p14:creationId xmlns:p14="http://schemas.microsoft.com/office/powerpoint/2010/main" val="23740353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0732" y="143384"/>
            <a:ext cx="6626337" cy="6334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432684" y="6574680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8824F-C1FE-4E23-84A5-D1776C2FB285}"/>
              </a:ext>
            </a:extLst>
          </p:cNvPr>
          <p:cNvSpPr txBox="1"/>
          <p:nvPr/>
        </p:nvSpPr>
        <p:spPr>
          <a:xfrm>
            <a:off x="320040" y="2237927"/>
            <a:ext cx="34632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Example: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2000 x 2000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rank-8 random matrix</a:t>
            </a:r>
          </a:p>
        </p:txBody>
      </p:sp>
    </p:spTree>
    <p:extLst>
      <p:ext uri="{BB962C8B-B14F-4D97-AF65-F5344CB8AC3E}">
        <p14:creationId xmlns:p14="http://schemas.microsoft.com/office/powerpoint/2010/main" val="37702958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0140" y="294749"/>
            <a:ext cx="8131718" cy="6268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432684" y="6574680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</p:spTree>
    <p:extLst>
      <p:ext uri="{BB962C8B-B14F-4D97-AF65-F5344CB8AC3E}">
        <p14:creationId xmlns:p14="http://schemas.microsoft.com/office/powerpoint/2010/main" val="6904877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5181" y="2486025"/>
            <a:ext cx="10561638" cy="1885950"/>
          </a:xfrm>
          <a:solidFill>
            <a:srgbClr val="00B0F0"/>
          </a:solidFill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cap="none" dirty="0">
                <a:latin typeface="Calibri" panose="020F0502020204030204" pitchFamily="34" charset="0"/>
                <a:cs typeface="Calibri" panose="020F0502020204030204" pitchFamily="34" charset="0"/>
              </a:rPr>
              <a:t>Bringing it all together: Featurized 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25982201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684" y="294749"/>
            <a:ext cx="7179051" cy="6268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432684" y="6574680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</p:spTree>
    <p:extLst>
      <p:ext uri="{BB962C8B-B14F-4D97-AF65-F5344CB8AC3E}">
        <p14:creationId xmlns:p14="http://schemas.microsoft.com/office/powerpoint/2010/main" val="413355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883" y="156576"/>
            <a:ext cx="11592234" cy="654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824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340" y="247258"/>
            <a:ext cx="11273312" cy="636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31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340" y="249474"/>
            <a:ext cx="11273312" cy="63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788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9727" y="422910"/>
            <a:ext cx="9716987" cy="5817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432684" y="6574680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</p:spTree>
    <p:extLst>
      <p:ext uri="{BB962C8B-B14F-4D97-AF65-F5344CB8AC3E}">
        <p14:creationId xmlns:p14="http://schemas.microsoft.com/office/powerpoint/2010/main" val="3031547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463" y="249474"/>
            <a:ext cx="11217066" cy="63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754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970" y="396496"/>
            <a:ext cx="9898379" cy="60650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432684" y="6574680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</p:spTree>
    <p:extLst>
      <p:ext uri="{BB962C8B-B14F-4D97-AF65-F5344CB8AC3E}">
        <p14:creationId xmlns:p14="http://schemas.microsoft.com/office/powerpoint/2010/main" val="907340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2266" y="396496"/>
            <a:ext cx="9399786" cy="60650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432684" y="6574680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</p:spTree>
    <p:extLst>
      <p:ext uri="{BB962C8B-B14F-4D97-AF65-F5344CB8AC3E}">
        <p14:creationId xmlns:p14="http://schemas.microsoft.com/office/powerpoint/2010/main" val="21205777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Introducing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Recommendation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5324702" cy="11113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03/31/2021</a:t>
            </a:r>
          </a:p>
        </p:txBody>
      </p:sp>
    </p:spTree>
    <p:extLst>
      <p:ext uri="{BB962C8B-B14F-4D97-AF65-F5344CB8AC3E}">
        <p14:creationId xmlns:p14="http://schemas.microsoft.com/office/powerpoint/2010/main" val="1441020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7863788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338D2-5797-43F7-B03C-664872463202}"/>
              </a:ext>
            </a:extLst>
          </p:cNvPr>
          <p:cNvSpPr txBox="1"/>
          <p:nvPr/>
        </p:nvSpPr>
        <p:spPr>
          <a:xfrm>
            <a:off x="7628875" y="6273162"/>
            <a:ext cx="42260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</a:t>
            </a:r>
            <a:endParaRPr kumimoji="0" lang="en-US" sz="1000" b="0" i="0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629D7E-2375-403F-AC1C-769EF52E79D0}"/>
              </a:ext>
            </a:extLst>
          </p:cNvPr>
          <p:cNvSpPr txBox="1"/>
          <p:nvPr/>
        </p:nvSpPr>
        <p:spPr>
          <a:xfrm>
            <a:off x="4494618" y="5853426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481617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5953" y="291998"/>
            <a:ext cx="7820085" cy="62739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1ABC1F-AFB6-4CD5-89BE-279F8496D1B5}"/>
              </a:ext>
            </a:extLst>
          </p:cNvPr>
          <p:cNvSpPr txBox="1"/>
          <p:nvPr/>
        </p:nvSpPr>
        <p:spPr>
          <a:xfrm>
            <a:off x="2432680" y="6611779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</p:spTree>
    <p:extLst>
      <p:ext uri="{BB962C8B-B14F-4D97-AF65-F5344CB8AC3E}">
        <p14:creationId xmlns:p14="http://schemas.microsoft.com/office/powerpoint/2010/main" val="327542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728" y="156576"/>
            <a:ext cx="11578543" cy="654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980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7370" y="199562"/>
            <a:ext cx="8488507" cy="64069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080260" y="6611779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</p:spTree>
    <p:extLst>
      <p:ext uri="{BB962C8B-B14F-4D97-AF65-F5344CB8AC3E}">
        <p14:creationId xmlns:p14="http://schemas.microsoft.com/office/powerpoint/2010/main" val="2609398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0117" y="199562"/>
            <a:ext cx="8223013" cy="64069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080260" y="6611779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</p:spTree>
    <p:extLst>
      <p:ext uri="{BB962C8B-B14F-4D97-AF65-F5344CB8AC3E}">
        <p14:creationId xmlns:p14="http://schemas.microsoft.com/office/powerpoint/2010/main" val="7757753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0117" y="318571"/>
            <a:ext cx="8223013" cy="6168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080260" y="6611779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</p:spTree>
    <p:extLst>
      <p:ext uri="{BB962C8B-B14F-4D97-AF65-F5344CB8AC3E}">
        <p14:creationId xmlns:p14="http://schemas.microsoft.com/office/powerpoint/2010/main" val="1413156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0117" y="328517"/>
            <a:ext cx="8223013" cy="6149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080260" y="6611779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</p:spTree>
    <p:extLst>
      <p:ext uri="{BB962C8B-B14F-4D97-AF65-F5344CB8AC3E}">
        <p14:creationId xmlns:p14="http://schemas.microsoft.com/office/powerpoint/2010/main" val="20438325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9463" y="160020"/>
            <a:ext cx="7627426" cy="62926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080260" y="6611779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</p:spTree>
    <p:extLst>
      <p:ext uri="{BB962C8B-B14F-4D97-AF65-F5344CB8AC3E}">
        <p14:creationId xmlns:p14="http://schemas.microsoft.com/office/powerpoint/2010/main" val="9860078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2529" y="328517"/>
            <a:ext cx="7778188" cy="6149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080260" y="6611779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</p:spTree>
    <p:extLst>
      <p:ext uri="{BB962C8B-B14F-4D97-AF65-F5344CB8AC3E}">
        <p14:creationId xmlns:p14="http://schemas.microsoft.com/office/powerpoint/2010/main" val="19342512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1693" y="328517"/>
            <a:ext cx="7659859" cy="6149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080260" y="6611779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</p:spTree>
    <p:extLst>
      <p:ext uri="{BB962C8B-B14F-4D97-AF65-F5344CB8AC3E}">
        <p14:creationId xmlns:p14="http://schemas.microsoft.com/office/powerpoint/2010/main" val="37855368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3173" y="294749"/>
            <a:ext cx="8405653" cy="6268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432684" y="6574680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</p:spTree>
    <p:extLst>
      <p:ext uri="{BB962C8B-B14F-4D97-AF65-F5344CB8AC3E}">
        <p14:creationId xmlns:p14="http://schemas.microsoft.com/office/powerpoint/2010/main" val="25049954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271" y="1171575"/>
            <a:ext cx="10365458" cy="4514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432684" y="6574680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</p:spTree>
    <p:extLst>
      <p:ext uri="{BB962C8B-B14F-4D97-AF65-F5344CB8AC3E}">
        <p14:creationId xmlns:p14="http://schemas.microsoft.com/office/powerpoint/2010/main" val="10626304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263" y="214739"/>
            <a:ext cx="6677469" cy="6268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CC53C-58F6-4F4E-BAD0-85E9C1101F0F}"/>
              </a:ext>
            </a:extLst>
          </p:cNvPr>
          <p:cNvSpPr txBox="1"/>
          <p:nvPr/>
        </p:nvSpPr>
        <p:spPr>
          <a:xfrm>
            <a:off x="2432684" y="6574680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</p:spTree>
    <p:extLst>
      <p:ext uri="{BB962C8B-B14F-4D97-AF65-F5344CB8AC3E}">
        <p14:creationId xmlns:p14="http://schemas.microsoft.com/office/powerpoint/2010/main" val="4165104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742" y="156576"/>
            <a:ext cx="11518514" cy="654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785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919" y="417087"/>
            <a:ext cx="10506863" cy="5994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6F44B2-CA93-4ED7-AFD1-8854AFB74982}"/>
              </a:ext>
            </a:extLst>
          </p:cNvPr>
          <p:cNvSpPr txBox="1"/>
          <p:nvPr/>
        </p:nvSpPr>
        <p:spPr>
          <a:xfrm>
            <a:off x="2415822" y="6581239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73531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456" y="156576"/>
            <a:ext cx="11487085" cy="654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077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514350" indent="-514350" algn="l">
          <a:buFont typeface="+mj-lt"/>
          <a:buAutoNum type="arabicPeriod"/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1325</Words>
  <Application>Microsoft Office PowerPoint</Application>
  <PresentationFormat>Widescreen</PresentationFormat>
  <Paragraphs>124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Cambria Math</vt:lpstr>
      <vt:lpstr>Century Gothic</vt:lpstr>
      <vt:lpstr>Wingdings 3</vt:lpstr>
      <vt:lpstr>Slice</vt:lpstr>
      <vt:lpstr>Introducing Recommendation Systems</vt:lpstr>
      <vt:lpstr>References</vt:lpstr>
      <vt:lpstr>Why Recommender Systems?   Personalization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Challenges of Developing Recommendation Systems?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Approaches to Building a Recommender System</vt:lpstr>
      <vt:lpstr>Approaches to Building a Recommender System</vt:lpstr>
      <vt:lpstr>Solution 0: Popularity</vt:lpstr>
      <vt:lpstr>PowerPoint Presentation</vt:lpstr>
      <vt:lpstr>Solution 1: Content-based Filtering (Classification Model)</vt:lpstr>
      <vt:lpstr>PowerPoint Presentation</vt:lpstr>
      <vt:lpstr>PowerPoint Presentation</vt:lpstr>
      <vt:lpstr>Solution 2: Collaborative Filtering  (People who bought this also bought …)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 3: Discovering Hidden Structure by Matrix Factorization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Bringing it all together: Featurized Matrix Factorization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Introducing Recommendation Systems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Recommendation Systems</dc:title>
  <dc:creator>Scott O'Hara</dc:creator>
  <cp:lastModifiedBy>Scott O'Hara</cp:lastModifiedBy>
  <cp:revision>20</cp:revision>
  <dcterms:created xsi:type="dcterms:W3CDTF">2021-01-27T22:06:50Z</dcterms:created>
  <dcterms:modified xsi:type="dcterms:W3CDTF">2021-04-28T22:59:01Z</dcterms:modified>
</cp:coreProperties>
</file>